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8" r:id="rId4"/>
    <p:sldId id="275" r:id="rId5"/>
    <p:sldId id="372" r:id="rId6"/>
    <p:sldId id="257" r:id="rId7"/>
    <p:sldId id="276" r:id="rId8"/>
    <p:sldId id="274" r:id="rId9"/>
    <p:sldId id="260" r:id="rId10"/>
    <p:sldId id="373" r:id="rId11"/>
    <p:sldId id="369" r:id="rId12"/>
    <p:sldId id="374" r:id="rId13"/>
    <p:sldId id="366" r:id="rId14"/>
    <p:sldId id="370" r:id="rId15"/>
    <p:sldId id="3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FF99"/>
    <a:srgbClr val="FF5050"/>
    <a:srgbClr val="FF99FF"/>
    <a:srgbClr val="FFCD3F"/>
    <a:srgbClr val="F6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E4B9F-326D-48DC-9295-81E53D8ADA7A}" v="964" dt="2022-05-15T11:43:52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ughes" userId="c30d6e00f56cba5d" providerId="LiveId" clId="{3F1E4B9F-326D-48DC-9295-81E53D8ADA7A}"/>
    <pc:docChg chg="undo custSel addSld delSld modSld sldOrd delMainMaster">
      <pc:chgData name="Kevin Hughes" userId="c30d6e00f56cba5d" providerId="LiveId" clId="{3F1E4B9F-326D-48DC-9295-81E53D8ADA7A}" dt="2022-05-14T18:34:49.595" v="2763" actId="2696"/>
      <pc:docMkLst>
        <pc:docMk/>
      </pc:docMkLst>
      <pc:sldChg chg="del">
        <pc:chgData name="Kevin Hughes" userId="c30d6e00f56cba5d" providerId="LiveId" clId="{3F1E4B9F-326D-48DC-9295-81E53D8ADA7A}" dt="2022-05-10T12:43:00.943" v="1967" actId="2696"/>
        <pc:sldMkLst>
          <pc:docMk/>
          <pc:sldMk cId="1110929418" sldId="257"/>
        </pc:sldMkLst>
      </pc:sldChg>
      <pc:sldChg chg="modSp mod setBg">
        <pc:chgData name="Kevin Hughes" userId="c30d6e00f56cba5d" providerId="LiveId" clId="{3F1E4B9F-326D-48DC-9295-81E53D8ADA7A}" dt="2022-05-09T13:57:04.167" v="133" actId="1076"/>
        <pc:sldMkLst>
          <pc:docMk/>
          <pc:sldMk cId="1667569891" sldId="258"/>
        </pc:sldMkLst>
        <pc:spChg chg="mod">
          <ac:chgData name="Kevin Hughes" userId="c30d6e00f56cba5d" providerId="LiveId" clId="{3F1E4B9F-326D-48DC-9295-81E53D8ADA7A}" dt="2022-05-09T13:48:24.402" v="15" actId="20577"/>
          <ac:spMkLst>
            <pc:docMk/>
            <pc:sldMk cId="1667569891" sldId="258"/>
            <ac:spMk id="2" creationId="{9E4FFA3E-A78E-4795-B9EE-6FFBC2514B88}"/>
          </ac:spMkLst>
        </pc:spChg>
        <pc:spChg chg="mod">
          <ac:chgData name="Kevin Hughes" userId="c30d6e00f56cba5d" providerId="LiveId" clId="{3F1E4B9F-326D-48DC-9295-81E53D8ADA7A}" dt="2022-05-09T13:57:04.167" v="133" actId="1076"/>
          <ac:spMkLst>
            <pc:docMk/>
            <pc:sldMk cId="1667569891" sldId="258"/>
            <ac:spMk id="3" creationId="{4CC445AC-BFB0-45AE-849D-51F0E7DDC429}"/>
          </ac:spMkLst>
        </pc:spChg>
      </pc:sldChg>
      <pc:sldChg chg="modSp mod">
        <pc:chgData name="Kevin Hughes" userId="c30d6e00f56cba5d" providerId="LiveId" clId="{3F1E4B9F-326D-48DC-9295-81E53D8ADA7A}" dt="2022-05-10T13:28:14.486" v="1971" actId="403"/>
        <pc:sldMkLst>
          <pc:docMk/>
          <pc:sldMk cId="2314788778" sldId="262"/>
        </pc:sldMkLst>
        <pc:spChg chg="mod">
          <ac:chgData name="Kevin Hughes" userId="c30d6e00f56cba5d" providerId="LiveId" clId="{3F1E4B9F-326D-48DC-9295-81E53D8ADA7A}" dt="2022-05-10T13:28:14.486" v="1971" actId="403"/>
          <ac:spMkLst>
            <pc:docMk/>
            <pc:sldMk cId="2314788778" sldId="262"/>
            <ac:spMk id="3" creationId="{049D1AE7-35F5-10BB-7AE8-2489A959D0E6}"/>
          </ac:spMkLst>
        </pc:spChg>
        <pc:spChg chg="mod">
          <ac:chgData name="Kevin Hughes" userId="c30d6e00f56cba5d" providerId="LiveId" clId="{3F1E4B9F-326D-48DC-9295-81E53D8ADA7A}" dt="2022-05-10T12:43:18.752" v="1969"/>
          <ac:spMkLst>
            <pc:docMk/>
            <pc:sldMk cId="2314788778" sldId="262"/>
            <ac:spMk id="6" creationId="{6DB9D0C7-E09D-B311-7A32-69DB15959899}"/>
          </ac:spMkLst>
        </pc:spChg>
      </pc:sldChg>
      <pc:sldChg chg="addSp modSp mod modAnim">
        <pc:chgData name="Kevin Hughes" userId="c30d6e00f56cba5d" providerId="LiveId" clId="{3F1E4B9F-326D-48DC-9295-81E53D8ADA7A}" dt="2022-05-14T17:04:17.072" v="2392"/>
        <pc:sldMkLst>
          <pc:docMk/>
          <pc:sldMk cId="2857349100" sldId="274"/>
        </pc:sldMkLst>
        <pc:spChg chg="add mod ord">
          <ac:chgData name="Kevin Hughes" userId="c30d6e00f56cba5d" providerId="LiveId" clId="{3F1E4B9F-326D-48DC-9295-81E53D8ADA7A}" dt="2022-05-14T17:03:30.073" v="2379" actId="14100"/>
          <ac:spMkLst>
            <pc:docMk/>
            <pc:sldMk cId="2857349100" sldId="274"/>
            <ac:spMk id="2" creationId="{8650E0F2-21D0-ECC1-B1F4-D88CB9770694}"/>
          </ac:spMkLst>
        </pc:spChg>
        <pc:spChg chg="mod">
          <ac:chgData name="Kevin Hughes" userId="c30d6e00f56cba5d" providerId="LiveId" clId="{3F1E4B9F-326D-48DC-9295-81E53D8ADA7A}" dt="2022-05-14T17:02:49.074" v="2375" actId="14861"/>
          <ac:spMkLst>
            <pc:docMk/>
            <pc:sldMk cId="2857349100" sldId="274"/>
            <ac:spMk id="3" creationId="{4BC06EF7-4872-4931-A4E9-FEE9D1900CD0}"/>
          </ac:spMkLst>
        </pc:spChg>
      </pc:sldChg>
      <pc:sldChg chg="del ord">
        <pc:chgData name="Kevin Hughes" userId="c30d6e00f56cba5d" providerId="LiveId" clId="{3F1E4B9F-326D-48DC-9295-81E53D8ADA7A}" dt="2022-05-14T18:34:49.595" v="2763" actId="2696"/>
        <pc:sldMkLst>
          <pc:docMk/>
          <pc:sldMk cId="588266437" sldId="365"/>
        </pc:sldMkLst>
      </pc:sldChg>
      <pc:sldChg chg="addSp delSp modSp mod ord modAnim">
        <pc:chgData name="Kevin Hughes" userId="c30d6e00f56cba5d" providerId="LiveId" clId="{3F1E4B9F-326D-48DC-9295-81E53D8ADA7A}" dt="2022-05-14T17:55:35.192" v="2650"/>
        <pc:sldMkLst>
          <pc:docMk/>
          <pc:sldMk cId="1414380092" sldId="366"/>
        </pc:sldMkLst>
        <pc:spChg chg="add del 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2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9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52:19.759" v="1398" actId="21"/>
          <ac:spMkLst>
            <pc:docMk/>
            <pc:sldMk cId="1414380092" sldId="366"/>
            <ac:spMk id="10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52:25.495" v="1399" actId="21"/>
          <ac:spMkLst>
            <pc:docMk/>
            <pc:sldMk cId="1414380092" sldId="366"/>
            <ac:spMk id="11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52:19.759" v="1398" actId="21"/>
          <ac:spMkLst>
            <pc:docMk/>
            <pc:sldMk cId="1414380092" sldId="366"/>
            <ac:spMk id="13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52:19.759" v="1398" actId="21"/>
          <ac:spMkLst>
            <pc:docMk/>
            <pc:sldMk cId="1414380092" sldId="366"/>
            <ac:spMk id="14" creationId="{00000000-0000-0000-0000-000000000000}"/>
          </ac:spMkLst>
        </pc:spChg>
        <pc:spChg chg="mod">
          <ac:chgData name="Kevin Hughes" userId="c30d6e00f56cba5d" providerId="LiveId" clId="{3F1E4B9F-326D-48DC-9295-81E53D8ADA7A}" dt="2022-05-09T21:08:18.856" v="1966" actId="1076"/>
          <ac:spMkLst>
            <pc:docMk/>
            <pc:sldMk cId="1414380092" sldId="366"/>
            <ac:spMk id="15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52:19.759" v="1398" actId="21"/>
          <ac:spMkLst>
            <pc:docMk/>
            <pc:sldMk cId="1414380092" sldId="366"/>
            <ac:spMk id="17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20" creationId="{00000000-0000-0000-0000-000000000000}"/>
          </ac:spMkLst>
        </pc:spChg>
        <pc:spChg chg="del">
          <ac:chgData name="Kevin Hughes" userId="c30d6e00f56cba5d" providerId="LiveId" clId="{3F1E4B9F-326D-48DC-9295-81E53D8ADA7A}" dt="2022-05-09T14:34:22.800" v="408" actId="21"/>
          <ac:spMkLst>
            <pc:docMk/>
            <pc:sldMk cId="1414380092" sldId="366"/>
            <ac:spMk id="24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52:19.759" v="1398" actId="21"/>
          <ac:spMkLst>
            <pc:docMk/>
            <pc:sldMk cId="1414380092" sldId="366"/>
            <ac:spMk id="29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52:37.467" v="1401" actId="21"/>
          <ac:spMkLst>
            <pc:docMk/>
            <pc:sldMk cId="1414380092" sldId="366"/>
            <ac:spMk id="30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52:32.554" v="1400" actId="21"/>
          <ac:spMkLst>
            <pc:docMk/>
            <pc:sldMk cId="1414380092" sldId="366"/>
            <ac:spMk id="32" creationId="{00000000-0000-0000-0000-000000000000}"/>
          </ac:spMkLst>
        </pc:spChg>
        <pc:spChg chg="add mod">
          <ac:chgData name="Kevin Hughes" userId="c30d6e00f56cba5d" providerId="LiveId" clId="{3F1E4B9F-326D-48DC-9295-81E53D8ADA7A}" dt="2022-05-11T17:18:29.537" v="2273" actId="1076"/>
          <ac:spMkLst>
            <pc:docMk/>
            <pc:sldMk cId="1414380092" sldId="366"/>
            <ac:spMk id="43" creationId="{F26FCA59-C0F2-F1D4-6376-F980849293F8}"/>
          </ac:spMkLst>
        </pc:spChg>
        <pc:spChg chg="add mod">
          <ac:chgData name="Kevin Hughes" userId="c30d6e00f56cba5d" providerId="LiveId" clId="{3F1E4B9F-326D-48DC-9295-81E53D8ADA7A}" dt="2022-05-11T16:11:06.415" v="2266" actId="404"/>
          <ac:spMkLst>
            <pc:docMk/>
            <pc:sldMk cId="1414380092" sldId="366"/>
            <ac:spMk id="44" creationId="{A90D1A94-A1B6-1B3A-0E53-4D7A5CA426C8}"/>
          </ac:spMkLst>
        </pc:spChg>
        <pc:spChg chg="add mod">
          <ac:chgData name="Kevin Hughes" userId="c30d6e00f56cba5d" providerId="LiveId" clId="{3F1E4B9F-326D-48DC-9295-81E53D8ADA7A}" dt="2022-05-11T16:11:15.247" v="2268" actId="404"/>
          <ac:spMkLst>
            <pc:docMk/>
            <pc:sldMk cId="1414380092" sldId="366"/>
            <ac:spMk id="45" creationId="{5AC38E5A-B456-EF54-2AD6-B085FFE25907}"/>
          </ac:spMkLst>
        </pc:spChg>
        <pc:spChg chg="add mod">
          <ac:chgData name="Kevin Hughes" userId="c30d6e00f56cba5d" providerId="LiveId" clId="{3F1E4B9F-326D-48DC-9295-81E53D8ADA7A}" dt="2022-05-11T17:17:55.507" v="2272" actId="1076"/>
          <ac:spMkLst>
            <pc:docMk/>
            <pc:sldMk cId="1414380092" sldId="366"/>
            <ac:spMk id="46" creationId="{2A9FB043-48D2-629B-4EFB-5E1F4E2F4A6A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48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49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0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1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2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3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4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5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6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7" creationId="{D958F4FA-FEDE-7FFD-EE9C-CE0D3BC42957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58" creationId="{513DE12A-A968-FF03-935F-944264E927FB}"/>
          </ac:spMkLst>
        </pc:spChg>
        <pc:spChg chg="mod">
          <ac:chgData name="Kevin Hughes" userId="c30d6e00f56cba5d" providerId="LiveId" clId="{3F1E4B9F-326D-48DC-9295-81E53D8ADA7A}" dt="2022-05-09T17:39:09.508" v="1778" actId="20577"/>
          <ac:spMkLst>
            <pc:docMk/>
            <pc:sldMk cId="1414380092" sldId="366"/>
            <ac:spMk id="59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61" creationId="{FDD84CF2-A4D4-9919-7ABA-2034334E3D14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63" creationId="{5C08DFA5-646A-CE55-F525-A599C9DB7329}"/>
          </ac:spMkLst>
        </pc:spChg>
        <pc:spChg chg="del">
          <ac:chgData name="Kevin Hughes" userId="c30d6e00f56cba5d" providerId="LiveId" clId="{3F1E4B9F-326D-48DC-9295-81E53D8ADA7A}" dt="2022-05-09T16:34:16.685" v="1238" actId="21"/>
          <ac:spMkLst>
            <pc:docMk/>
            <pc:sldMk cId="1414380092" sldId="366"/>
            <ac:spMk id="64" creationId="{94ADEEEA-7BEA-A948-2C4B-BD611485276A}"/>
          </ac:spMkLst>
        </pc:spChg>
        <pc:spChg chg="del">
          <ac:chgData name="Kevin Hughes" userId="c30d6e00f56cba5d" providerId="LiveId" clId="{3F1E4B9F-326D-48DC-9295-81E53D8ADA7A}" dt="2022-05-09T16:34:20.129" v="1239" actId="21"/>
          <ac:spMkLst>
            <pc:docMk/>
            <pc:sldMk cId="1414380092" sldId="366"/>
            <ac:spMk id="66" creationId="{E0CD394A-07FC-4B94-2442-1C704E4DCAB0}"/>
          </ac:spMkLst>
        </pc:spChg>
        <pc:spChg chg="del">
          <ac:chgData name="Kevin Hughes" userId="c30d6e00f56cba5d" providerId="LiveId" clId="{3F1E4B9F-326D-48DC-9295-81E53D8ADA7A}" dt="2022-05-09T16:33:25.421" v="1228" actId="21"/>
          <ac:spMkLst>
            <pc:docMk/>
            <pc:sldMk cId="1414380092" sldId="366"/>
            <ac:spMk id="67" creationId="{DEA1963A-8F80-5FE1-F44F-10A1D830E330}"/>
          </ac:spMkLst>
        </pc:spChg>
        <pc:spChg chg="del">
          <ac:chgData name="Kevin Hughes" userId="c30d6e00f56cba5d" providerId="LiveId" clId="{3F1E4B9F-326D-48DC-9295-81E53D8ADA7A}" dt="2022-05-09T16:33:28.342" v="1229" actId="21"/>
          <ac:spMkLst>
            <pc:docMk/>
            <pc:sldMk cId="1414380092" sldId="366"/>
            <ac:spMk id="68" creationId="{FEC6AE93-41E8-3A77-01D0-321FCC495AD7}"/>
          </ac:spMkLst>
        </pc:spChg>
        <pc:spChg chg="del">
          <ac:chgData name="Kevin Hughes" userId="c30d6e00f56cba5d" providerId="LiveId" clId="{3F1E4B9F-326D-48DC-9295-81E53D8ADA7A}" dt="2022-05-09T16:34:04.997" v="1235" actId="21"/>
          <ac:spMkLst>
            <pc:docMk/>
            <pc:sldMk cId="1414380092" sldId="366"/>
            <ac:spMk id="69" creationId="{710ED7DD-7023-ED82-C283-B377487CE4F6}"/>
          </ac:spMkLst>
        </pc:spChg>
        <pc:spChg chg="del">
          <ac:chgData name="Kevin Hughes" userId="c30d6e00f56cba5d" providerId="LiveId" clId="{3F1E4B9F-326D-48DC-9295-81E53D8ADA7A}" dt="2022-05-09T16:34:00.912" v="1234" actId="21"/>
          <ac:spMkLst>
            <pc:docMk/>
            <pc:sldMk cId="1414380092" sldId="366"/>
            <ac:spMk id="71" creationId="{E2F3207F-4D49-A6F5-CB5F-509D7B5CAB4B}"/>
          </ac:spMkLst>
        </pc:spChg>
        <pc:spChg chg="mod">
          <ac:chgData name="Kevin Hughes" userId="c30d6e00f56cba5d" providerId="LiveId" clId="{3F1E4B9F-326D-48DC-9295-81E53D8ADA7A}" dt="2022-05-09T21:08:12.356" v="1965" actId="1076"/>
          <ac:spMkLst>
            <pc:docMk/>
            <pc:sldMk cId="1414380092" sldId="366"/>
            <ac:spMk id="72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33:17.202" v="1226" actId="21"/>
          <ac:spMkLst>
            <pc:docMk/>
            <pc:sldMk cId="1414380092" sldId="366"/>
            <ac:spMk id="73" creationId="{1BE7480C-CA2D-1ECD-5E8B-B481D130D54F}"/>
          </ac:spMkLst>
        </pc:spChg>
        <pc:spChg chg="mod">
          <ac:chgData name="Kevin Hughes" userId="c30d6e00f56cba5d" providerId="LiveId" clId="{3F1E4B9F-326D-48DC-9295-81E53D8ADA7A}" dt="2022-05-09T21:07:26.411" v="1964" actId="1076"/>
          <ac:spMkLst>
            <pc:docMk/>
            <pc:sldMk cId="1414380092" sldId="366"/>
            <ac:spMk id="74" creationId="{00000000-0000-0000-0000-00000000000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75" creationId="{00000000-0000-0000-0000-000000000000}"/>
          </ac:spMkLst>
        </pc:spChg>
        <pc:spChg chg="mod">
          <ac:chgData name="Kevin Hughes" userId="c30d6e00f56cba5d" providerId="LiveId" clId="{3F1E4B9F-326D-48DC-9295-81E53D8ADA7A}" dt="2022-05-09T17:07:51.164" v="1595" actId="948"/>
          <ac:spMkLst>
            <pc:docMk/>
            <pc:sldMk cId="1414380092" sldId="366"/>
            <ac:spMk id="76" creationId="{00000000-0000-0000-0000-000000000000}"/>
          </ac:spMkLst>
        </pc:spChg>
        <pc:spChg chg="del">
          <ac:chgData name="Kevin Hughes" userId="c30d6e00f56cba5d" providerId="LiveId" clId="{3F1E4B9F-326D-48DC-9295-81E53D8ADA7A}" dt="2022-05-09T16:33:14.580" v="1225" actId="21"/>
          <ac:spMkLst>
            <pc:docMk/>
            <pc:sldMk cId="1414380092" sldId="366"/>
            <ac:spMk id="77" creationId="{D616F879-879A-A08C-0A6D-B56CC67853C8}"/>
          </ac:spMkLst>
        </pc:spChg>
        <pc:spChg chg="del">
          <ac:chgData name="Kevin Hughes" userId="c30d6e00f56cba5d" providerId="LiveId" clId="{3F1E4B9F-326D-48DC-9295-81E53D8ADA7A}" dt="2022-05-09T16:34:13.516" v="1237" actId="21"/>
          <ac:spMkLst>
            <pc:docMk/>
            <pc:sldMk cId="1414380092" sldId="366"/>
            <ac:spMk id="78" creationId="{D70A5EE1-4AB4-D0FD-FFB2-C9302B992735}"/>
          </ac:spMkLst>
        </pc:spChg>
        <pc:spChg chg="del">
          <ac:chgData name="Kevin Hughes" userId="c30d6e00f56cba5d" providerId="LiveId" clId="{3F1E4B9F-326D-48DC-9295-81E53D8ADA7A}" dt="2022-05-09T16:33:20.173" v="1227" actId="21"/>
          <ac:spMkLst>
            <pc:docMk/>
            <pc:sldMk cId="1414380092" sldId="366"/>
            <ac:spMk id="79" creationId="{23B733E4-86C5-5979-8CA9-4A1858C36EC4}"/>
          </ac:spMkLst>
        </pc:spChg>
        <pc:spChg chg="del">
          <ac:chgData name="Kevin Hughes" userId="c30d6e00f56cba5d" providerId="LiveId" clId="{3F1E4B9F-326D-48DC-9295-81E53D8ADA7A}" dt="2022-05-09T16:32:58.547" v="1222" actId="21"/>
          <ac:spMkLst>
            <pc:docMk/>
            <pc:sldMk cId="1414380092" sldId="366"/>
            <ac:spMk id="80" creationId="{3C74B923-EE5E-7C95-0130-97CF3740818D}"/>
          </ac:spMkLst>
        </pc:spChg>
        <pc:spChg chg="del">
          <ac:chgData name="Kevin Hughes" userId="c30d6e00f56cba5d" providerId="LiveId" clId="{3F1E4B9F-326D-48DC-9295-81E53D8ADA7A}" dt="2022-05-09T16:33:33.165" v="1230" actId="21"/>
          <ac:spMkLst>
            <pc:docMk/>
            <pc:sldMk cId="1414380092" sldId="366"/>
            <ac:spMk id="81" creationId="{F81E5086-37D5-3F08-87B4-E8AE341FF6D4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2" creationId="{D29D1391-C892-0B83-25E5-173C5B65AD42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3" creationId="{9C64466E-9542-A6FD-D77C-C3FAB6992936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4" creationId="{6864497B-B99F-203D-46DE-95C57000431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5" creationId="{8CB978FC-E512-8B71-2B2A-EE709C6D18D2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6" creationId="{2AD95654-B604-0305-6335-8A3892CD571B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7" creationId="{DF258742-D3C2-2F54-7CFA-1B6019089BC9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8" creationId="{CDA068ED-3958-73E4-9171-0E87B7881C1C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89" creationId="{93AB30C7-5D44-04FF-64C1-68E16A532490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90" creationId="{68C6FE60-B9FC-97DB-5D98-2651A214C3B7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91" creationId="{B011F01D-0883-2A0C-889C-DA3FBF811B84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92" creationId="{A52855FE-A15D-3CE8-4CEE-598460DF19EC}"/>
          </ac:spMkLst>
        </pc:spChg>
        <pc:spChg chg="mod">
          <ac:chgData name="Kevin Hughes" userId="c30d6e00f56cba5d" providerId="LiveId" clId="{3F1E4B9F-326D-48DC-9295-81E53D8ADA7A}" dt="2022-05-09T16:53:01.854" v="1402" actId="1076"/>
          <ac:spMkLst>
            <pc:docMk/>
            <pc:sldMk cId="1414380092" sldId="366"/>
            <ac:spMk id="93" creationId="{34FE8E73-88D7-16D5-65AE-D68FBDB1ECA2}"/>
          </ac:spMkLst>
        </pc:spChg>
        <pc:spChg chg="del mod">
          <ac:chgData name="Kevin Hughes" userId="c30d6e00f56cba5d" providerId="LiveId" clId="{3F1E4B9F-326D-48DC-9295-81E53D8ADA7A}" dt="2022-05-09T16:37:50.015" v="1293" actId="21"/>
          <ac:spMkLst>
            <pc:docMk/>
            <pc:sldMk cId="1414380092" sldId="366"/>
            <ac:spMk id="94" creationId="{6D14C16C-AAAB-5953-948F-620D197D92BB}"/>
          </ac:spMkLst>
        </pc:spChg>
        <pc:spChg chg="add mod">
          <ac:chgData name="Kevin Hughes" userId="c30d6e00f56cba5d" providerId="LiveId" clId="{3F1E4B9F-326D-48DC-9295-81E53D8ADA7A}" dt="2022-05-11T16:12:22.800" v="2271" actId="207"/>
          <ac:spMkLst>
            <pc:docMk/>
            <pc:sldMk cId="1414380092" sldId="366"/>
            <ac:spMk id="98" creationId="{C8D55DED-B356-CB8D-E8E4-EB6C03AC5D7A}"/>
          </ac:spMkLst>
        </pc:spChg>
        <pc:spChg chg="add mod">
          <ac:chgData name="Kevin Hughes" userId="c30d6e00f56cba5d" providerId="LiveId" clId="{3F1E4B9F-326D-48DC-9295-81E53D8ADA7A}" dt="2022-05-09T17:33:54" v="1754" actId="20577"/>
          <ac:spMkLst>
            <pc:docMk/>
            <pc:sldMk cId="1414380092" sldId="366"/>
            <ac:spMk id="99" creationId="{3B947020-E28A-4044-4A78-F34840EC860B}"/>
          </ac:spMkLst>
        </pc:spChg>
        <pc:spChg chg="del">
          <ac:chgData name="Kevin Hughes" userId="c30d6e00f56cba5d" providerId="LiveId" clId="{3F1E4B9F-326D-48DC-9295-81E53D8ADA7A}" dt="2022-05-09T16:33:07.929" v="1223" actId="21"/>
          <ac:spMkLst>
            <pc:docMk/>
            <pc:sldMk cId="1414380092" sldId="366"/>
            <ac:spMk id="103" creationId="{CF364FDE-EB4B-F0ED-7BA8-49EFBAFEDF2E}"/>
          </ac:spMkLst>
        </pc:spChg>
        <pc:spChg chg="del">
          <ac:chgData name="Kevin Hughes" userId="c30d6e00f56cba5d" providerId="LiveId" clId="{3F1E4B9F-326D-48DC-9295-81E53D8ADA7A}" dt="2022-05-09T16:34:09.882" v="1236" actId="21"/>
          <ac:spMkLst>
            <pc:docMk/>
            <pc:sldMk cId="1414380092" sldId="366"/>
            <ac:spMk id="104" creationId="{EF74AA15-9B70-FF4A-F9C3-A752F1651609}"/>
          </ac:spMkLst>
        </pc:spChg>
        <pc:spChg chg="del">
          <ac:chgData name="Kevin Hughes" userId="c30d6e00f56cba5d" providerId="LiveId" clId="{3F1E4B9F-326D-48DC-9295-81E53D8ADA7A}" dt="2022-05-09T16:33:40.129" v="1231" actId="21"/>
          <ac:spMkLst>
            <pc:docMk/>
            <pc:sldMk cId="1414380092" sldId="366"/>
            <ac:spMk id="105" creationId="{E0777936-FE1D-177A-C761-6ED726EB662D}"/>
          </ac:spMkLst>
        </pc:spChg>
        <pc:spChg chg="del">
          <ac:chgData name="Kevin Hughes" userId="c30d6e00f56cba5d" providerId="LiveId" clId="{3F1E4B9F-326D-48DC-9295-81E53D8ADA7A}" dt="2022-05-09T16:33:11.788" v="1224" actId="21"/>
          <ac:spMkLst>
            <pc:docMk/>
            <pc:sldMk cId="1414380092" sldId="366"/>
            <ac:spMk id="106" creationId="{57132F9F-DA66-F8A4-AAF1-633A1255341D}"/>
          </ac:spMkLst>
        </pc:spChg>
        <pc:cxnChg chg="del">
          <ac:chgData name="Kevin Hughes" userId="c30d6e00f56cba5d" providerId="LiveId" clId="{3F1E4B9F-326D-48DC-9295-81E53D8ADA7A}" dt="2022-05-09T16:52:19.759" v="1398" actId="21"/>
          <ac:cxnSpMkLst>
            <pc:docMk/>
            <pc:sldMk cId="1414380092" sldId="366"/>
            <ac:cxnSpMk id="19" creationId="{00000000-0000-0000-0000-000000000000}"/>
          </ac:cxnSpMkLst>
        </pc:cxnChg>
        <pc:cxnChg chg="del">
          <ac:chgData name="Kevin Hughes" userId="c30d6e00f56cba5d" providerId="LiveId" clId="{3F1E4B9F-326D-48DC-9295-81E53D8ADA7A}" dt="2022-05-09T16:34:45.496" v="1241" actId="21"/>
          <ac:cxnSpMkLst>
            <pc:docMk/>
            <pc:sldMk cId="1414380092" sldId="366"/>
            <ac:cxnSpMk id="21" creationId="{00000000-0000-0000-0000-000000000000}"/>
          </ac:cxnSpMkLst>
        </pc:cxnChg>
        <pc:cxnChg chg="mod">
          <ac:chgData name="Kevin Hughes" userId="c30d6e00f56cba5d" providerId="LiveId" clId="{3F1E4B9F-326D-48DC-9295-81E53D8ADA7A}" dt="2022-05-09T16:53:01.854" v="1402" actId="1076"/>
          <ac:cxnSpMkLst>
            <pc:docMk/>
            <pc:sldMk cId="1414380092" sldId="366"/>
            <ac:cxnSpMk id="22" creationId="{00000000-0000-0000-0000-000000000000}"/>
          </ac:cxnSpMkLst>
        </pc:cxnChg>
        <pc:cxnChg chg="del">
          <ac:chgData name="Kevin Hughes" userId="c30d6e00f56cba5d" providerId="LiveId" clId="{3F1E4B9F-326D-48DC-9295-81E53D8ADA7A}" dt="2022-05-09T16:34:42.296" v="1240" actId="21"/>
          <ac:cxnSpMkLst>
            <pc:docMk/>
            <pc:sldMk cId="1414380092" sldId="366"/>
            <ac:cxnSpMk id="23" creationId="{00000000-0000-0000-0000-000000000000}"/>
          </ac:cxnSpMkLst>
        </pc:cxnChg>
        <pc:cxnChg chg="del mod">
          <ac:chgData name="Kevin Hughes" userId="c30d6e00f56cba5d" providerId="LiveId" clId="{3F1E4B9F-326D-48DC-9295-81E53D8ADA7A}" dt="2022-05-09T14:34:27.383" v="409" actId="21"/>
          <ac:cxnSpMkLst>
            <pc:docMk/>
            <pc:sldMk cId="1414380092" sldId="366"/>
            <ac:cxnSpMk id="25" creationId="{00000000-0000-0000-0000-000000000000}"/>
          </ac:cxnSpMkLst>
        </pc:cxnChg>
        <pc:cxnChg chg="mod">
          <ac:chgData name="Kevin Hughes" userId="c30d6e00f56cba5d" providerId="LiveId" clId="{3F1E4B9F-326D-48DC-9295-81E53D8ADA7A}" dt="2022-05-09T17:36:54.767" v="1767" actId="14100"/>
          <ac:cxnSpMkLst>
            <pc:docMk/>
            <pc:sldMk cId="1414380092" sldId="366"/>
            <ac:cxnSpMk id="60" creationId="{00000000-0000-0000-0000-000000000000}"/>
          </ac:cxnSpMkLst>
        </pc:cxnChg>
        <pc:cxnChg chg="mod">
          <ac:chgData name="Kevin Hughes" userId="c30d6e00f56cba5d" providerId="LiveId" clId="{3F1E4B9F-326D-48DC-9295-81E53D8ADA7A}" dt="2022-05-09T17:36:54.767" v="1767" actId="14100"/>
          <ac:cxnSpMkLst>
            <pc:docMk/>
            <pc:sldMk cId="1414380092" sldId="366"/>
            <ac:cxnSpMk id="62" creationId="{00000000-0000-0000-0000-000000000000}"/>
          </ac:cxnSpMkLst>
        </pc:cxnChg>
        <pc:cxnChg chg="mod">
          <ac:chgData name="Kevin Hughes" userId="c30d6e00f56cba5d" providerId="LiveId" clId="{3F1E4B9F-326D-48DC-9295-81E53D8ADA7A}" dt="2022-05-09T17:36:54.767" v="1767" actId="14100"/>
          <ac:cxnSpMkLst>
            <pc:docMk/>
            <pc:sldMk cId="1414380092" sldId="366"/>
            <ac:cxnSpMk id="65" creationId="{00000000-0000-0000-0000-000000000000}"/>
          </ac:cxnSpMkLst>
        </pc:cxnChg>
        <pc:cxnChg chg="del mod">
          <ac:chgData name="Kevin Hughes" userId="c30d6e00f56cba5d" providerId="LiveId" clId="{3F1E4B9F-326D-48DC-9295-81E53D8ADA7A}" dt="2022-05-09T17:09:10.632" v="1621" actId="21"/>
          <ac:cxnSpMkLst>
            <pc:docMk/>
            <pc:sldMk cId="1414380092" sldId="366"/>
            <ac:cxnSpMk id="95" creationId="{CDA0059D-C948-D8C8-54CD-440A1462E3A0}"/>
          </ac:cxnSpMkLst>
        </pc:cxnChg>
        <pc:cxnChg chg="del mod">
          <ac:chgData name="Kevin Hughes" userId="c30d6e00f56cba5d" providerId="LiveId" clId="{3F1E4B9F-326D-48DC-9295-81E53D8ADA7A}" dt="2022-05-09T17:09:03.830" v="1619" actId="21"/>
          <ac:cxnSpMkLst>
            <pc:docMk/>
            <pc:sldMk cId="1414380092" sldId="366"/>
            <ac:cxnSpMk id="96" creationId="{6BB3342B-41DB-2D4B-E048-4B17D30776BF}"/>
          </ac:cxnSpMkLst>
        </pc:cxnChg>
        <pc:cxnChg chg="del mod">
          <ac:chgData name="Kevin Hughes" userId="c30d6e00f56cba5d" providerId="LiveId" clId="{3F1E4B9F-326D-48DC-9295-81E53D8ADA7A}" dt="2022-05-09T17:09:06.891" v="1620" actId="21"/>
          <ac:cxnSpMkLst>
            <pc:docMk/>
            <pc:sldMk cId="1414380092" sldId="366"/>
            <ac:cxnSpMk id="97" creationId="{955A7525-D3E4-B052-F056-5292FC8F2743}"/>
          </ac:cxnSpMkLst>
        </pc:cxnChg>
        <pc:cxnChg chg="del mod">
          <ac:chgData name="Kevin Hughes" userId="c30d6e00f56cba5d" providerId="LiveId" clId="{3F1E4B9F-326D-48DC-9295-81E53D8ADA7A}" dt="2022-05-09T17:09:13.556" v="1622" actId="21"/>
          <ac:cxnSpMkLst>
            <pc:docMk/>
            <pc:sldMk cId="1414380092" sldId="366"/>
            <ac:cxnSpMk id="101" creationId="{A02E8A93-C743-D831-ECC2-1ABAD10B7554}"/>
          </ac:cxnSpMkLst>
        </pc:cxnChg>
      </pc:sldChg>
      <pc:sldChg chg="addSp modSp del mod modAnim">
        <pc:chgData name="Kevin Hughes" userId="c30d6e00f56cba5d" providerId="LiveId" clId="{3F1E4B9F-326D-48DC-9295-81E53D8ADA7A}" dt="2022-05-09T14:15:09.884" v="293" actId="2696"/>
        <pc:sldMkLst>
          <pc:docMk/>
          <pc:sldMk cId="1458203452" sldId="367"/>
        </pc:sldMkLst>
        <pc:spChg chg="add mod">
          <ac:chgData name="Kevin Hughes" userId="c30d6e00f56cba5d" providerId="LiveId" clId="{3F1E4B9F-326D-48DC-9295-81E53D8ADA7A}" dt="2022-05-09T14:10:29.914" v="263" actId="1076"/>
          <ac:spMkLst>
            <pc:docMk/>
            <pc:sldMk cId="1458203452" sldId="367"/>
            <ac:spMk id="4" creationId="{51CC92B2-0A12-F929-2806-7295115D5DEF}"/>
          </ac:spMkLst>
        </pc:spChg>
        <pc:spChg chg="add mod">
          <ac:chgData name="Kevin Hughes" userId="c30d6e00f56cba5d" providerId="LiveId" clId="{3F1E4B9F-326D-48DC-9295-81E53D8ADA7A}" dt="2022-05-09T14:10:29.914" v="263" actId="1076"/>
          <ac:spMkLst>
            <pc:docMk/>
            <pc:sldMk cId="1458203452" sldId="367"/>
            <ac:spMk id="5" creationId="{8CB2F8CA-6929-286B-3B3D-B0FDE28DCF55}"/>
          </ac:spMkLst>
        </pc:spChg>
        <pc:spChg chg="add mod">
          <ac:chgData name="Kevin Hughes" userId="c30d6e00f56cba5d" providerId="LiveId" clId="{3F1E4B9F-326D-48DC-9295-81E53D8ADA7A}" dt="2022-05-09T14:10:29.914" v="263" actId="1076"/>
          <ac:spMkLst>
            <pc:docMk/>
            <pc:sldMk cId="1458203452" sldId="367"/>
            <ac:spMk id="6" creationId="{F32C3B22-5C43-66D6-AC86-AFBEFCD67609}"/>
          </ac:spMkLst>
        </pc:spChg>
        <pc:spChg chg="add mod">
          <ac:chgData name="Kevin Hughes" userId="c30d6e00f56cba5d" providerId="LiveId" clId="{3F1E4B9F-326D-48DC-9295-81E53D8ADA7A}" dt="2022-05-09T14:12:15.969" v="285" actId="20577"/>
          <ac:spMkLst>
            <pc:docMk/>
            <pc:sldMk cId="1458203452" sldId="367"/>
            <ac:spMk id="7" creationId="{A70D76AE-C830-0B85-AAB7-556C1377602B}"/>
          </ac:spMkLst>
        </pc:spChg>
        <pc:picChg chg="mod modCrop">
          <ac:chgData name="Kevin Hughes" userId="c30d6e00f56cba5d" providerId="LiveId" clId="{3F1E4B9F-326D-48DC-9295-81E53D8ADA7A}" dt="2022-05-09T14:11:18.617" v="268" actId="732"/>
          <ac:picMkLst>
            <pc:docMk/>
            <pc:sldMk cId="1458203452" sldId="367"/>
            <ac:picMk id="3" creationId="{61664496-53B8-FCCE-1002-AD36DB126880}"/>
          </ac:picMkLst>
        </pc:picChg>
      </pc:sldChg>
      <pc:sldChg chg="del">
        <pc:chgData name="Kevin Hughes" userId="c30d6e00f56cba5d" providerId="LiveId" clId="{3F1E4B9F-326D-48DC-9295-81E53D8ADA7A}" dt="2022-05-09T14:17:40.997" v="299" actId="2696"/>
        <pc:sldMkLst>
          <pc:docMk/>
          <pc:sldMk cId="396375111" sldId="368"/>
        </pc:sldMkLst>
      </pc:sldChg>
      <pc:sldChg chg="addSp delSp modSp mod ord modAnim">
        <pc:chgData name="Kevin Hughes" userId="c30d6e00f56cba5d" providerId="LiveId" clId="{3F1E4B9F-326D-48DC-9295-81E53D8ADA7A}" dt="2022-05-14T17:25:14.290" v="2462"/>
        <pc:sldMkLst>
          <pc:docMk/>
          <pc:sldMk cId="1659818448" sldId="369"/>
        </pc:sldMkLst>
        <pc:spChg chg="add mod">
          <ac:chgData name="Kevin Hughes" userId="c30d6e00f56cba5d" providerId="LiveId" clId="{3F1E4B9F-326D-48DC-9295-81E53D8ADA7A}" dt="2022-05-09T14:16:10.903" v="294"/>
          <ac:spMkLst>
            <pc:docMk/>
            <pc:sldMk cId="1659818448" sldId="369"/>
            <ac:spMk id="4" creationId="{64BEFD46-6174-ED1E-8972-8A19AC2E1AF4}"/>
          </ac:spMkLst>
        </pc:spChg>
        <pc:spChg chg="add mod">
          <ac:chgData name="Kevin Hughes" userId="c30d6e00f56cba5d" providerId="LiveId" clId="{3F1E4B9F-326D-48DC-9295-81E53D8ADA7A}" dt="2022-05-09T17:31:30.016" v="1733" actId="1076"/>
          <ac:spMkLst>
            <pc:docMk/>
            <pc:sldMk cId="1659818448" sldId="369"/>
            <ac:spMk id="5" creationId="{F7C3AE74-396C-6B28-895A-7D8358AD42D1}"/>
          </ac:spMkLst>
        </pc:spChg>
        <pc:spChg chg="add mod">
          <ac:chgData name="Kevin Hughes" userId="c30d6e00f56cba5d" providerId="LiveId" clId="{3F1E4B9F-326D-48DC-9295-81E53D8ADA7A}" dt="2022-05-09T17:31:22.123" v="1732" actId="1076"/>
          <ac:spMkLst>
            <pc:docMk/>
            <pc:sldMk cId="1659818448" sldId="369"/>
            <ac:spMk id="6" creationId="{79443AD0-B324-A914-12CA-AD9EBA305D4F}"/>
          </ac:spMkLst>
        </pc:spChg>
        <pc:spChg chg="add mod">
          <ac:chgData name="Kevin Hughes" userId="c30d6e00f56cba5d" providerId="LiveId" clId="{3F1E4B9F-326D-48DC-9295-81E53D8ADA7A}" dt="2022-05-09T14:34:47.681" v="410" actId="1076"/>
          <ac:spMkLst>
            <pc:docMk/>
            <pc:sldMk cId="1659818448" sldId="369"/>
            <ac:spMk id="7" creationId="{F9A1228B-DBDB-C1C8-108E-CDCC552DAA74}"/>
          </ac:spMkLst>
        </pc:spChg>
        <pc:spChg chg="add mod">
          <ac:chgData name="Kevin Hughes" userId="c30d6e00f56cba5d" providerId="LiveId" clId="{3F1E4B9F-326D-48DC-9295-81E53D8ADA7A}" dt="2022-05-09T19:27:27.309" v="1955" actId="207"/>
          <ac:spMkLst>
            <pc:docMk/>
            <pc:sldMk cId="1659818448" sldId="369"/>
            <ac:spMk id="8" creationId="{9467A7BC-EF12-A39E-CC7B-C582255C45B4}"/>
          </ac:spMkLst>
        </pc:spChg>
        <pc:spChg chg="add mod">
          <ac:chgData name="Kevin Hughes" userId="c30d6e00f56cba5d" providerId="LiveId" clId="{3F1E4B9F-326D-48DC-9295-81E53D8ADA7A}" dt="2022-05-11T17:36:00.684" v="2306" actId="20577"/>
          <ac:spMkLst>
            <pc:docMk/>
            <pc:sldMk cId="1659818448" sldId="369"/>
            <ac:spMk id="18" creationId="{1DDDF489-5D9C-49C6-EE09-74C7B70E652A}"/>
          </ac:spMkLst>
        </pc:spChg>
        <pc:spChg chg="add mod">
          <ac:chgData name="Kevin Hughes" userId="c30d6e00f56cba5d" providerId="LiveId" clId="{3F1E4B9F-326D-48DC-9295-81E53D8ADA7A}" dt="2022-05-09T19:28:45.677" v="1956" actId="1076"/>
          <ac:spMkLst>
            <pc:docMk/>
            <pc:sldMk cId="1659818448" sldId="369"/>
            <ac:spMk id="23" creationId="{3BD18B4C-753E-AB53-F1F2-004AD411E36F}"/>
          </ac:spMkLst>
        </pc:spChg>
        <pc:spChg chg="add mod">
          <ac:chgData name="Kevin Hughes" userId="c30d6e00f56cba5d" providerId="LiveId" clId="{3F1E4B9F-326D-48DC-9295-81E53D8ADA7A}" dt="2022-05-10T17:52:44.502" v="2165" actId="20577"/>
          <ac:spMkLst>
            <pc:docMk/>
            <pc:sldMk cId="1659818448" sldId="369"/>
            <ac:spMk id="29" creationId="{F2DE9E7C-77E8-835C-AFD2-7EAD353A3084}"/>
          </ac:spMkLst>
        </pc:spChg>
        <pc:spChg chg="add mod">
          <ac:chgData name="Kevin Hughes" userId="c30d6e00f56cba5d" providerId="LiveId" clId="{3F1E4B9F-326D-48DC-9295-81E53D8ADA7A}" dt="2022-05-09T17:31:51.352" v="1735" actId="14100"/>
          <ac:spMkLst>
            <pc:docMk/>
            <pc:sldMk cId="1659818448" sldId="369"/>
            <ac:spMk id="38" creationId="{1CB21F59-3447-07B9-A5C1-D587169EDD74}"/>
          </ac:spMkLst>
        </pc:spChg>
        <pc:spChg chg="add mod">
          <ac:chgData name="Kevin Hughes" userId="c30d6e00f56cba5d" providerId="LiveId" clId="{3F1E4B9F-326D-48DC-9295-81E53D8ADA7A}" dt="2022-05-09T19:29:34.962" v="1963" actId="1076"/>
          <ac:spMkLst>
            <pc:docMk/>
            <pc:sldMk cId="1659818448" sldId="369"/>
            <ac:spMk id="45" creationId="{4C23B78A-1F86-CA22-D369-F7BDF2D4F8A9}"/>
          </ac:spMkLst>
        </pc:spChg>
        <pc:picChg chg="mod">
          <ac:chgData name="Kevin Hughes" userId="c30d6e00f56cba5d" providerId="LiveId" clId="{3F1E4B9F-326D-48DC-9295-81E53D8ADA7A}" dt="2022-05-09T14:34:47.681" v="410" actId="1076"/>
          <ac:picMkLst>
            <pc:docMk/>
            <pc:sldMk cId="1659818448" sldId="369"/>
            <ac:picMk id="3" creationId="{CB7D8327-2711-A69A-8D32-D727BA665AFA}"/>
          </ac:picMkLst>
        </pc:picChg>
        <pc:cxnChg chg="add mod">
          <ac:chgData name="Kevin Hughes" userId="c30d6e00f56cba5d" providerId="LiveId" clId="{3F1E4B9F-326D-48DC-9295-81E53D8ADA7A}" dt="2022-05-09T14:34:47.681" v="410" actId="1076"/>
          <ac:cxnSpMkLst>
            <pc:docMk/>
            <pc:sldMk cId="1659818448" sldId="369"/>
            <ac:cxnSpMk id="9" creationId="{0095BC29-9EC0-5F80-3043-CF62A0FABA72}"/>
          </ac:cxnSpMkLst>
        </pc:cxnChg>
        <pc:cxnChg chg="add mod">
          <ac:chgData name="Kevin Hughes" userId="c30d6e00f56cba5d" providerId="LiveId" clId="{3F1E4B9F-326D-48DC-9295-81E53D8ADA7A}" dt="2022-05-09T14:34:47.681" v="410" actId="1076"/>
          <ac:cxnSpMkLst>
            <pc:docMk/>
            <pc:sldMk cId="1659818448" sldId="369"/>
            <ac:cxnSpMk id="10" creationId="{AE489B03-F212-5EF1-4CDB-2D33F6D8FECB}"/>
          </ac:cxnSpMkLst>
        </pc:cxnChg>
        <pc:cxnChg chg="add mod">
          <ac:chgData name="Kevin Hughes" userId="c30d6e00f56cba5d" providerId="LiveId" clId="{3F1E4B9F-326D-48DC-9295-81E53D8ADA7A}" dt="2022-05-09T14:34:47.681" v="410" actId="1076"/>
          <ac:cxnSpMkLst>
            <pc:docMk/>
            <pc:sldMk cId="1659818448" sldId="369"/>
            <ac:cxnSpMk id="11" creationId="{618347DD-6443-5E9B-2A74-23BC93799228}"/>
          </ac:cxnSpMkLst>
        </pc:cxnChg>
        <pc:cxnChg chg="add mod">
          <ac:chgData name="Kevin Hughes" userId="c30d6e00f56cba5d" providerId="LiveId" clId="{3F1E4B9F-326D-48DC-9295-81E53D8ADA7A}" dt="2022-05-09T19:28:50.328" v="1957" actId="14100"/>
          <ac:cxnSpMkLst>
            <pc:docMk/>
            <pc:sldMk cId="1659818448" sldId="369"/>
            <ac:cxnSpMk id="24" creationId="{7B058BBF-9188-AB05-3BA0-3B5CF929E3F4}"/>
          </ac:cxnSpMkLst>
        </pc:cxnChg>
        <pc:cxnChg chg="add del mod">
          <ac:chgData name="Kevin Hughes" userId="c30d6e00f56cba5d" providerId="LiveId" clId="{3F1E4B9F-326D-48DC-9295-81E53D8ADA7A}" dt="2022-05-09T14:26:34.646" v="346" actId="21"/>
          <ac:cxnSpMkLst>
            <pc:docMk/>
            <pc:sldMk cId="1659818448" sldId="369"/>
            <ac:cxnSpMk id="31" creationId="{FA8DAC0E-FFA4-FC99-C3DF-4875E49331D9}"/>
          </ac:cxnSpMkLst>
        </pc:cxnChg>
        <pc:cxnChg chg="add del mod">
          <ac:chgData name="Kevin Hughes" userId="c30d6e00f56cba5d" providerId="LiveId" clId="{3F1E4B9F-326D-48DC-9295-81E53D8ADA7A}" dt="2022-05-09T19:29:28.296" v="1962" actId="21"/>
          <ac:cxnSpMkLst>
            <pc:docMk/>
            <pc:sldMk cId="1659818448" sldId="369"/>
            <ac:cxnSpMk id="32" creationId="{C1A09ABE-A2DF-9370-6D52-72402070AA77}"/>
          </ac:cxnSpMkLst>
        </pc:cxnChg>
        <pc:cxnChg chg="add mod">
          <ac:chgData name="Kevin Hughes" userId="c30d6e00f56cba5d" providerId="LiveId" clId="{3F1E4B9F-326D-48DC-9295-81E53D8ADA7A}" dt="2022-05-09T19:29:22.262" v="1960" actId="14100"/>
          <ac:cxnSpMkLst>
            <pc:docMk/>
            <pc:sldMk cId="1659818448" sldId="369"/>
            <ac:cxnSpMk id="33" creationId="{8B2F584A-AEC8-169F-4112-1EE2C8FE76E8}"/>
          </ac:cxnSpMkLst>
        </pc:cxnChg>
        <pc:cxnChg chg="add del mod">
          <ac:chgData name="Kevin Hughes" userId="c30d6e00f56cba5d" providerId="LiveId" clId="{3F1E4B9F-326D-48DC-9295-81E53D8ADA7A}" dt="2022-05-09T19:29:25.035" v="1961" actId="21"/>
          <ac:cxnSpMkLst>
            <pc:docMk/>
            <pc:sldMk cId="1659818448" sldId="369"/>
            <ac:cxnSpMk id="35" creationId="{3B0CA889-FF3B-51CA-6043-CEA7AB73C168}"/>
          </ac:cxnSpMkLst>
        </pc:cxnChg>
        <pc:cxnChg chg="add mod">
          <ac:chgData name="Kevin Hughes" userId="c30d6e00f56cba5d" providerId="LiveId" clId="{3F1E4B9F-326D-48DC-9295-81E53D8ADA7A}" dt="2022-05-09T17:31:51.352" v="1735" actId="14100"/>
          <ac:cxnSpMkLst>
            <pc:docMk/>
            <pc:sldMk cId="1659818448" sldId="369"/>
            <ac:cxnSpMk id="39" creationId="{E0F0E666-0626-C08F-0A62-24CFD6F4151B}"/>
          </ac:cxnSpMkLst>
        </pc:cxnChg>
        <pc:cxnChg chg="add del mod">
          <ac:chgData name="Kevin Hughes" userId="c30d6e00f56cba5d" providerId="LiveId" clId="{3F1E4B9F-326D-48DC-9295-81E53D8ADA7A}" dt="2022-05-09T16:20:46.870" v="1114" actId="21"/>
          <ac:cxnSpMkLst>
            <pc:docMk/>
            <pc:sldMk cId="1659818448" sldId="369"/>
            <ac:cxnSpMk id="40" creationId="{6EF7F928-FA7A-EAD2-83E8-A27B4112499A}"/>
          </ac:cxnSpMkLst>
        </pc:cxnChg>
      </pc:sldChg>
      <pc:sldChg chg="addSp delSp modSp del mod modAnim">
        <pc:chgData name="Kevin Hughes" userId="c30d6e00f56cba5d" providerId="LiveId" clId="{3F1E4B9F-326D-48DC-9295-81E53D8ADA7A}" dt="2022-05-09T14:17:45.361" v="300" actId="2696"/>
        <pc:sldMkLst>
          <pc:docMk/>
          <pc:sldMk cId="1706785772" sldId="370"/>
        </pc:sldMkLst>
        <pc:spChg chg="del">
          <ac:chgData name="Kevin Hughes" userId="c30d6e00f56cba5d" providerId="LiveId" clId="{3F1E4B9F-326D-48DC-9295-81E53D8ADA7A}" dt="2022-05-09T14:13:05.609" v="286" actId="21"/>
          <ac:spMkLst>
            <pc:docMk/>
            <pc:sldMk cId="1706785772" sldId="370"/>
            <ac:spMk id="4" creationId="{D41699D1-D348-9CCF-40BC-E30C68E04B17}"/>
          </ac:spMkLst>
        </pc:spChg>
        <pc:spChg chg="del">
          <ac:chgData name="Kevin Hughes" userId="c30d6e00f56cba5d" providerId="LiveId" clId="{3F1E4B9F-326D-48DC-9295-81E53D8ADA7A}" dt="2022-05-09T14:13:05.609" v="286" actId="21"/>
          <ac:spMkLst>
            <pc:docMk/>
            <pc:sldMk cId="1706785772" sldId="370"/>
            <ac:spMk id="5" creationId="{D943D179-349A-1300-E954-AFDF4BE5D25A}"/>
          </ac:spMkLst>
        </pc:spChg>
        <pc:spChg chg="del">
          <ac:chgData name="Kevin Hughes" userId="c30d6e00f56cba5d" providerId="LiveId" clId="{3F1E4B9F-326D-48DC-9295-81E53D8ADA7A}" dt="2022-05-09T14:13:05.609" v="286" actId="21"/>
          <ac:spMkLst>
            <pc:docMk/>
            <pc:sldMk cId="1706785772" sldId="370"/>
            <ac:spMk id="6" creationId="{C6FDFE2D-0FB9-1D7D-7525-ED9954E63E9F}"/>
          </ac:spMkLst>
        </pc:spChg>
        <pc:spChg chg="add mod">
          <ac:chgData name="Kevin Hughes" userId="c30d6e00f56cba5d" providerId="LiveId" clId="{3F1E4B9F-326D-48DC-9295-81E53D8ADA7A}" dt="2022-05-09T14:14:23.076" v="292" actId="1076"/>
          <ac:spMkLst>
            <pc:docMk/>
            <pc:sldMk cId="1706785772" sldId="370"/>
            <ac:spMk id="7" creationId="{D7C097B3-F197-0BE5-8F10-22D698197A90}"/>
          </ac:spMkLst>
        </pc:spChg>
        <pc:spChg chg="add mod">
          <ac:chgData name="Kevin Hughes" userId="c30d6e00f56cba5d" providerId="LiveId" clId="{3F1E4B9F-326D-48DC-9295-81E53D8ADA7A}" dt="2022-05-09T14:14:23.076" v="292" actId="1076"/>
          <ac:spMkLst>
            <pc:docMk/>
            <pc:sldMk cId="1706785772" sldId="370"/>
            <ac:spMk id="8" creationId="{37164F7C-727E-FB85-F7F3-423BCD585011}"/>
          </ac:spMkLst>
        </pc:spChg>
        <pc:spChg chg="add mod">
          <ac:chgData name="Kevin Hughes" userId="c30d6e00f56cba5d" providerId="LiveId" clId="{3F1E4B9F-326D-48DC-9295-81E53D8ADA7A}" dt="2022-05-09T14:14:23.076" v="292" actId="1076"/>
          <ac:spMkLst>
            <pc:docMk/>
            <pc:sldMk cId="1706785772" sldId="370"/>
            <ac:spMk id="9" creationId="{F8E89FE4-D1AF-1158-B8A4-796531E0F73A}"/>
          </ac:spMkLst>
        </pc:spChg>
        <pc:spChg chg="add mod">
          <ac:chgData name="Kevin Hughes" userId="c30d6e00f56cba5d" providerId="LiveId" clId="{3F1E4B9F-326D-48DC-9295-81E53D8ADA7A}" dt="2022-05-09T14:14:10.051" v="291"/>
          <ac:spMkLst>
            <pc:docMk/>
            <pc:sldMk cId="1706785772" sldId="370"/>
            <ac:spMk id="10" creationId="{2AD5DF49-FC1F-B681-84FE-74098D958575}"/>
          </ac:spMkLst>
        </pc:spChg>
        <pc:picChg chg="mod">
          <ac:chgData name="Kevin Hughes" userId="c30d6e00f56cba5d" providerId="LiveId" clId="{3F1E4B9F-326D-48DC-9295-81E53D8ADA7A}" dt="2022-05-09T14:14:23.076" v="292" actId="1076"/>
          <ac:picMkLst>
            <pc:docMk/>
            <pc:sldMk cId="1706785772" sldId="370"/>
            <ac:picMk id="3" creationId="{F45BD0F6-A9A5-25D2-CCE7-8EA26E9D676D}"/>
          </ac:picMkLst>
        </pc:picChg>
      </pc:sldChg>
      <pc:sldChg chg="addSp delSp modSp new mod modAnim">
        <pc:chgData name="Kevin Hughes" userId="c30d6e00f56cba5d" providerId="LiveId" clId="{3F1E4B9F-326D-48DC-9295-81E53D8ADA7A}" dt="2022-05-14T18:25:44.721" v="2761" actId="1076"/>
        <pc:sldMkLst>
          <pc:docMk/>
          <pc:sldMk cId="4249865252" sldId="370"/>
        </pc:sldMkLst>
        <pc:spChg chg="add mod">
          <ac:chgData name="Kevin Hughes" userId="c30d6e00f56cba5d" providerId="LiveId" clId="{3F1E4B9F-326D-48DC-9295-81E53D8ADA7A}" dt="2022-05-09T17:42:47.773" v="1825" actId="1076"/>
          <ac:spMkLst>
            <pc:docMk/>
            <pc:sldMk cId="4249865252" sldId="370"/>
            <ac:spMk id="2" creationId="{B7411F7A-9013-FA6E-6EEB-9D3519848CA3}"/>
          </ac:spMkLst>
        </pc:spChg>
        <pc:spChg chg="add mod ord">
          <ac:chgData name="Kevin Hughes" userId="c30d6e00f56cba5d" providerId="LiveId" clId="{3F1E4B9F-326D-48DC-9295-81E53D8ADA7A}" dt="2022-05-14T18:25:03.781" v="2759" actId="14100"/>
          <ac:spMkLst>
            <pc:docMk/>
            <pc:sldMk cId="4249865252" sldId="370"/>
            <ac:spMk id="9" creationId="{7A18CFF8-B3EF-EFDF-1F47-5E6234C3B65B}"/>
          </ac:spMkLst>
        </pc:spChg>
        <pc:spChg chg="add mod">
          <ac:chgData name="Kevin Hughes" userId="c30d6e00f56cba5d" providerId="LiveId" clId="{3F1E4B9F-326D-48DC-9295-81E53D8ADA7A}" dt="2022-05-09T16:38:35.200" v="1297" actId="1076"/>
          <ac:spMkLst>
            <pc:docMk/>
            <pc:sldMk cId="4249865252" sldId="370"/>
            <ac:spMk id="10" creationId="{2406C3C9-D731-BDBB-DA74-85105475D78E}"/>
          </ac:spMkLst>
        </pc:spChg>
        <pc:spChg chg="add mod">
          <ac:chgData name="Kevin Hughes" userId="c30d6e00f56cba5d" providerId="LiveId" clId="{3F1E4B9F-326D-48DC-9295-81E53D8ADA7A}" dt="2022-05-09T16:38:35.200" v="1297" actId="1076"/>
          <ac:spMkLst>
            <pc:docMk/>
            <pc:sldMk cId="4249865252" sldId="370"/>
            <ac:spMk id="11" creationId="{D5479786-1628-13AE-237C-014A679896E7}"/>
          </ac:spMkLst>
        </pc:spChg>
        <pc:spChg chg="add mod ord">
          <ac:chgData name="Kevin Hughes" userId="c30d6e00f56cba5d" providerId="LiveId" clId="{3F1E4B9F-326D-48DC-9295-81E53D8ADA7A}" dt="2022-05-09T16:38:35.200" v="1297" actId="1076"/>
          <ac:spMkLst>
            <pc:docMk/>
            <pc:sldMk cId="4249865252" sldId="370"/>
            <ac:spMk id="12" creationId="{E3A3CC04-5BC5-60B1-5FE4-97437DC936F5}"/>
          </ac:spMkLst>
        </pc:spChg>
        <pc:spChg chg="add mod">
          <ac:chgData name="Kevin Hughes" userId="c30d6e00f56cba5d" providerId="LiveId" clId="{3F1E4B9F-326D-48DC-9295-81E53D8ADA7A}" dt="2022-05-14T18:16:45.760" v="2722" actId="1076"/>
          <ac:spMkLst>
            <pc:docMk/>
            <pc:sldMk cId="4249865252" sldId="370"/>
            <ac:spMk id="13" creationId="{14B98E91-B866-C3FF-9809-4E2000D41583}"/>
          </ac:spMkLst>
        </pc:spChg>
        <pc:spChg chg="add mod">
          <ac:chgData name="Kevin Hughes" userId="c30d6e00f56cba5d" providerId="LiveId" clId="{3F1E4B9F-326D-48DC-9295-81E53D8ADA7A}" dt="2022-05-14T18:25:44.721" v="2761" actId="1076"/>
          <ac:spMkLst>
            <pc:docMk/>
            <pc:sldMk cId="4249865252" sldId="370"/>
            <ac:spMk id="14" creationId="{3C36A13F-8B0F-4691-A5D7-46A7FADBDA62}"/>
          </ac:spMkLst>
        </pc:spChg>
        <pc:spChg chg="add mod">
          <ac:chgData name="Kevin Hughes" userId="c30d6e00f56cba5d" providerId="LiveId" clId="{3F1E4B9F-326D-48DC-9295-81E53D8ADA7A}" dt="2022-05-14T18:22:10.220" v="2749" actId="1076"/>
          <ac:spMkLst>
            <pc:docMk/>
            <pc:sldMk cId="4249865252" sldId="370"/>
            <ac:spMk id="16" creationId="{3A34AFC4-C08A-2222-35D3-2E341D518224}"/>
          </ac:spMkLst>
        </pc:spChg>
        <pc:spChg chg="add mod">
          <ac:chgData name="Kevin Hughes" userId="c30d6e00f56cba5d" providerId="LiveId" clId="{3F1E4B9F-326D-48DC-9295-81E53D8ADA7A}" dt="2022-05-09T17:50:50.785" v="1916" actId="404"/>
          <ac:spMkLst>
            <pc:docMk/>
            <pc:sldMk cId="4249865252" sldId="370"/>
            <ac:spMk id="18" creationId="{1326710F-1596-42EC-4C88-CC4D20944369}"/>
          </ac:spMkLst>
        </pc:spChg>
        <pc:spChg chg="add mod">
          <ac:chgData name="Kevin Hughes" userId="c30d6e00f56cba5d" providerId="LiveId" clId="{3F1E4B9F-326D-48DC-9295-81E53D8ADA7A}" dt="2022-05-09T16:38:35.200" v="1297" actId="1076"/>
          <ac:spMkLst>
            <pc:docMk/>
            <pc:sldMk cId="4249865252" sldId="370"/>
            <ac:spMk id="20" creationId="{98D4F2FC-0FB0-D55C-F2E2-CD45665F76BF}"/>
          </ac:spMkLst>
        </pc:spChg>
        <pc:spChg chg="add mod">
          <ac:chgData name="Kevin Hughes" userId="c30d6e00f56cba5d" providerId="LiveId" clId="{3F1E4B9F-326D-48DC-9295-81E53D8ADA7A}" dt="2022-05-09T16:50:44.546" v="1392" actId="207"/>
          <ac:spMkLst>
            <pc:docMk/>
            <pc:sldMk cId="4249865252" sldId="370"/>
            <ac:spMk id="21" creationId="{9E2BB5B0-78CA-C349-356F-4FA1DC183987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22" creationId="{6B7C60BD-DBEA-8128-99DD-C28427C7E24C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23" creationId="{9819CDBC-E25F-9FA8-6C37-07B8C9A24787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24" creationId="{7F9E06B7-AA99-2A7D-527D-66A3D4B86A2E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25" creationId="{DFF4C715-5145-FF4C-E7DD-D88B1C439EA6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26" creationId="{87D201B6-B0A3-F02B-823B-AA7A43C37C94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27" creationId="{EDBD97D7-0EB0-F576-DADD-1271DC50617D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28" creationId="{A494537A-E395-BB14-4E8F-A7359216D7EC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29" creationId="{20DD7856-2094-9ECF-B851-DF2685E50954}"/>
          </ac:spMkLst>
        </pc:spChg>
        <pc:spChg chg="add mod">
          <ac:chgData name="Kevin Hughes" userId="c30d6e00f56cba5d" providerId="LiveId" clId="{3F1E4B9F-326D-48DC-9295-81E53D8ADA7A}" dt="2022-05-14T18:24:44.217" v="2753" actId="465"/>
          <ac:spMkLst>
            <pc:docMk/>
            <pc:sldMk cId="4249865252" sldId="370"/>
            <ac:spMk id="30" creationId="{20988BBF-19B2-164A-7F83-68F8BD4356CB}"/>
          </ac:spMkLst>
        </pc:spChg>
        <pc:spChg chg="add mod">
          <ac:chgData name="Kevin Hughes" userId="c30d6e00f56cba5d" providerId="LiveId" clId="{3F1E4B9F-326D-48DC-9295-81E53D8ADA7A}" dt="2022-05-09T16:50:44.546" v="1392" actId="207"/>
          <ac:spMkLst>
            <pc:docMk/>
            <pc:sldMk cId="4249865252" sldId="370"/>
            <ac:spMk id="31" creationId="{D7072341-513B-AD69-6BB5-A98A2467ADF4}"/>
          </ac:spMkLst>
        </pc:spChg>
        <pc:spChg chg="add mod">
          <ac:chgData name="Kevin Hughes" userId="c30d6e00f56cba5d" providerId="LiveId" clId="{3F1E4B9F-326D-48DC-9295-81E53D8ADA7A}" dt="2022-05-09T16:39:50.105" v="1313"/>
          <ac:spMkLst>
            <pc:docMk/>
            <pc:sldMk cId="4249865252" sldId="370"/>
            <ac:spMk id="32" creationId="{177BCEF9-559E-3247-010B-D15B6B6DB3FA}"/>
          </ac:spMkLst>
        </pc:spChg>
        <pc:spChg chg="add del mod">
          <ac:chgData name="Kevin Hughes" userId="c30d6e00f56cba5d" providerId="LiveId" clId="{3F1E4B9F-326D-48DC-9295-81E53D8ADA7A}" dt="2022-05-09T16:46:51.251" v="1340"/>
          <ac:spMkLst>
            <pc:docMk/>
            <pc:sldMk cId="4249865252" sldId="370"/>
            <ac:spMk id="33" creationId="{C37C920B-BEF3-0EFD-F9BF-DB220F4C1E89}"/>
          </ac:spMkLst>
        </pc:spChg>
        <pc:spChg chg="add mod">
          <ac:chgData name="Kevin Hughes" userId="c30d6e00f56cba5d" providerId="LiveId" clId="{3F1E4B9F-326D-48DC-9295-81E53D8ADA7A}" dt="2022-05-09T17:54:56.042" v="1945" actId="113"/>
          <ac:spMkLst>
            <pc:docMk/>
            <pc:sldMk cId="4249865252" sldId="370"/>
            <ac:spMk id="34" creationId="{B3CB1B8D-ED83-34F3-B91A-FB58A1208EB0}"/>
          </ac:spMkLst>
        </pc:spChg>
        <pc:spChg chg="add mod">
          <ac:chgData name="Kevin Hughes" userId="c30d6e00f56cba5d" providerId="LiveId" clId="{3F1E4B9F-326D-48DC-9295-81E53D8ADA7A}" dt="2022-05-14T18:25:26.358" v="2760" actId="1076"/>
          <ac:spMkLst>
            <pc:docMk/>
            <pc:sldMk cId="4249865252" sldId="370"/>
            <ac:spMk id="36" creationId="{00644C5C-3CD0-840E-D71C-00A2024821CB}"/>
          </ac:spMkLst>
        </pc:spChg>
        <pc:spChg chg="add mod">
          <ac:chgData name="Kevin Hughes" userId="c30d6e00f56cba5d" providerId="LiveId" clId="{3F1E4B9F-326D-48DC-9295-81E53D8ADA7A}" dt="2022-05-09T18:38:55.915" v="1954" actId="20577"/>
          <ac:spMkLst>
            <pc:docMk/>
            <pc:sldMk cId="4249865252" sldId="370"/>
            <ac:spMk id="38" creationId="{53714B1B-A466-F7F5-336D-2CB3760A26D6}"/>
          </ac:spMkLst>
        </pc:spChg>
        <pc:picChg chg="add mod">
          <ac:chgData name="Kevin Hughes" userId="c30d6e00f56cba5d" providerId="LiveId" clId="{3F1E4B9F-326D-48DC-9295-81E53D8ADA7A}" dt="2022-05-09T16:38:35.200" v="1297" actId="1076"/>
          <ac:picMkLst>
            <pc:docMk/>
            <pc:sldMk cId="4249865252" sldId="370"/>
            <ac:picMk id="4" creationId="{EB55EAF2-77F7-0EC9-B66C-EC5F0BDE264F}"/>
          </ac:picMkLst>
        </pc:picChg>
        <pc:picChg chg="add del mod modCrop">
          <ac:chgData name="Kevin Hughes" userId="c30d6e00f56cba5d" providerId="LiveId" clId="{3F1E4B9F-326D-48DC-9295-81E53D8ADA7A}" dt="2022-05-09T15:33:56.913" v="477" actId="21"/>
          <ac:picMkLst>
            <pc:docMk/>
            <pc:sldMk cId="4249865252" sldId="370"/>
            <ac:picMk id="6" creationId="{869551C5-60EE-C731-EDB4-D38589F2EB1B}"/>
          </ac:picMkLst>
        </pc:picChg>
        <pc:picChg chg="add mod ord">
          <ac:chgData name="Kevin Hughes" userId="c30d6e00f56cba5d" providerId="LiveId" clId="{3F1E4B9F-326D-48DC-9295-81E53D8ADA7A}" dt="2022-05-09T17:54:13.655" v="1942"/>
          <ac:picMkLst>
            <pc:docMk/>
            <pc:sldMk cId="4249865252" sldId="370"/>
            <ac:picMk id="8" creationId="{3A60A283-8E2C-B18A-0630-BD90EC1273DF}"/>
          </ac:picMkLst>
        </pc:picChg>
      </pc:sldChg>
      <pc:sldChg chg="new del">
        <pc:chgData name="Kevin Hughes" userId="c30d6e00f56cba5d" providerId="LiveId" clId="{3F1E4B9F-326D-48DC-9295-81E53D8ADA7A}" dt="2022-05-14T18:34:39.905" v="2762" actId="2696"/>
        <pc:sldMkLst>
          <pc:docMk/>
          <pc:sldMk cId="1719566062" sldId="371"/>
        </pc:sldMkLst>
      </pc:sldChg>
      <pc:sldChg chg="new del">
        <pc:chgData name="Kevin Hughes" userId="c30d6e00f56cba5d" providerId="LiveId" clId="{3F1E4B9F-326D-48DC-9295-81E53D8ADA7A}" dt="2022-05-10T13:27:58.041" v="1970" actId="2696"/>
        <pc:sldMkLst>
          <pc:docMk/>
          <pc:sldMk cId="781010136" sldId="372"/>
        </pc:sldMkLst>
      </pc:sldChg>
      <pc:sldChg chg="addSp delSp modSp add mod modAnim">
        <pc:chgData name="Kevin Hughes" userId="c30d6e00f56cba5d" providerId="LiveId" clId="{3F1E4B9F-326D-48DC-9295-81E53D8ADA7A}" dt="2022-05-14T17:01:36.671" v="2372"/>
        <pc:sldMkLst>
          <pc:docMk/>
          <pc:sldMk cId="3024570841" sldId="372"/>
        </pc:sldMkLst>
        <pc:spChg chg="add del">
          <ac:chgData name="Kevin Hughes" userId="c30d6e00f56cba5d" providerId="LiveId" clId="{3F1E4B9F-326D-48DC-9295-81E53D8ADA7A}" dt="2022-05-11T15:48:02.442" v="2170" actId="21"/>
          <ac:spMkLst>
            <pc:docMk/>
            <pc:sldMk cId="3024570841" sldId="372"/>
            <ac:spMk id="5" creationId="{F7C3AE74-396C-6B28-895A-7D8358AD42D1}"/>
          </ac:spMkLst>
        </pc:spChg>
        <pc:spChg chg="add del">
          <ac:chgData name="Kevin Hughes" userId="c30d6e00f56cba5d" providerId="LiveId" clId="{3F1E4B9F-326D-48DC-9295-81E53D8ADA7A}" dt="2022-05-11T15:47:53.950" v="2169" actId="21"/>
          <ac:spMkLst>
            <pc:docMk/>
            <pc:sldMk cId="3024570841" sldId="372"/>
            <ac:spMk id="6" creationId="{79443AD0-B324-A914-12CA-AD9EBA305D4F}"/>
          </ac:spMkLst>
        </pc:spChg>
        <pc:spChg chg="add del">
          <ac:chgData name="Kevin Hughes" userId="c30d6e00f56cba5d" providerId="LiveId" clId="{3F1E4B9F-326D-48DC-9295-81E53D8ADA7A}" dt="2022-05-11T15:47:53.950" v="2169" actId="21"/>
          <ac:spMkLst>
            <pc:docMk/>
            <pc:sldMk cId="3024570841" sldId="372"/>
            <ac:spMk id="7" creationId="{F9A1228B-DBDB-C1C8-108E-CDCC552DAA74}"/>
          </ac:spMkLst>
        </pc:spChg>
        <pc:spChg chg="add del">
          <ac:chgData name="Kevin Hughes" userId="c30d6e00f56cba5d" providerId="LiveId" clId="{3F1E4B9F-326D-48DC-9295-81E53D8ADA7A}" dt="2022-05-11T15:48:02.442" v="2170" actId="21"/>
          <ac:spMkLst>
            <pc:docMk/>
            <pc:sldMk cId="3024570841" sldId="372"/>
            <ac:spMk id="8" creationId="{9467A7BC-EF12-A39E-CC7B-C582255C45B4}"/>
          </ac:spMkLst>
        </pc:spChg>
        <pc:spChg chg="mod">
          <ac:chgData name="Kevin Hughes" userId="c30d6e00f56cba5d" providerId="LiveId" clId="{3F1E4B9F-326D-48DC-9295-81E53D8ADA7A}" dt="2022-05-11T15:51:12.767" v="2194" actId="1076"/>
          <ac:spMkLst>
            <pc:docMk/>
            <pc:sldMk cId="3024570841" sldId="372"/>
            <ac:spMk id="18" creationId="{1DDDF489-5D9C-49C6-EE09-74C7B70E652A}"/>
          </ac:spMkLst>
        </pc:spChg>
        <pc:spChg chg="add mod">
          <ac:chgData name="Kevin Hughes" userId="c30d6e00f56cba5d" providerId="LiveId" clId="{3F1E4B9F-326D-48DC-9295-81E53D8ADA7A}" dt="2022-05-11T15:50:49.787" v="2193" actId="1076"/>
          <ac:spMkLst>
            <pc:docMk/>
            <pc:sldMk cId="3024570841" sldId="372"/>
            <ac:spMk id="19" creationId="{2CA59643-8304-C311-45F8-A662E7ADC115}"/>
          </ac:spMkLst>
        </pc:spChg>
        <pc:spChg chg="add mod">
          <ac:chgData name="Kevin Hughes" userId="c30d6e00f56cba5d" providerId="LiveId" clId="{3F1E4B9F-326D-48DC-9295-81E53D8ADA7A}" dt="2022-05-14T16:59:18.617" v="2320" actId="14100"/>
          <ac:spMkLst>
            <pc:docMk/>
            <pc:sldMk cId="3024570841" sldId="372"/>
            <ac:spMk id="21" creationId="{8F76F339-6FC7-21F2-1D56-176E852C7E35}"/>
          </ac:spMkLst>
        </pc:spChg>
        <pc:spChg chg="add del">
          <ac:chgData name="Kevin Hughes" userId="c30d6e00f56cba5d" providerId="LiveId" clId="{3F1E4B9F-326D-48DC-9295-81E53D8ADA7A}" dt="2022-05-11T15:48:07.423" v="2171" actId="21"/>
          <ac:spMkLst>
            <pc:docMk/>
            <pc:sldMk cId="3024570841" sldId="372"/>
            <ac:spMk id="23" creationId="{3BD18B4C-753E-AB53-F1F2-004AD411E36F}"/>
          </ac:spMkLst>
        </pc:spChg>
        <pc:spChg chg="add del">
          <ac:chgData name="Kevin Hughes" userId="c30d6e00f56cba5d" providerId="LiveId" clId="{3F1E4B9F-326D-48DC-9295-81E53D8ADA7A}" dt="2022-05-11T15:48:07.423" v="2171" actId="21"/>
          <ac:spMkLst>
            <pc:docMk/>
            <pc:sldMk cId="3024570841" sldId="372"/>
            <ac:spMk id="29" creationId="{F2DE9E7C-77E8-835C-AFD2-7EAD353A3084}"/>
          </ac:spMkLst>
        </pc:spChg>
        <pc:spChg chg="add del">
          <ac:chgData name="Kevin Hughes" userId="c30d6e00f56cba5d" providerId="LiveId" clId="{3F1E4B9F-326D-48DC-9295-81E53D8ADA7A}" dt="2022-05-11T15:48:11.291" v="2172" actId="21"/>
          <ac:spMkLst>
            <pc:docMk/>
            <pc:sldMk cId="3024570841" sldId="372"/>
            <ac:spMk id="38" creationId="{1CB21F59-3447-07B9-A5C1-D587169EDD74}"/>
          </ac:spMkLst>
        </pc:spChg>
        <pc:spChg chg="add del">
          <ac:chgData name="Kevin Hughes" userId="c30d6e00f56cba5d" providerId="LiveId" clId="{3F1E4B9F-326D-48DC-9295-81E53D8ADA7A}" dt="2022-05-11T15:48:02.442" v="2170" actId="21"/>
          <ac:spMkLst>
            <pc:docMk/>
            <pc:sldMk cId="3024570841" sldId="372"/>
            <ac:spMk id="45" creationId="{4C23B78A-1F86-CA22-D369-F7BDF2D4F8A9}"/>
          </ac:spMkLst>
        </pc:spChg>
        <pc:picChg chg="add del">
          <ac:chgData name="Kevin Hughes" userId="c30d6e00f56cba5d" providerId="LiveId" clId="{3F1E4B9F-326D-48DC-9295-81E53D8ADA7A}" dt="2022-05-11T15:47:47.272" v="2168" actId="21"/>
          <ac:picMkLst>
            <pc:docMk/>
            <pc:sldMk cId="3024570841" sldId="372"/>
            <ac:picMk id="3" creationId="{CB7D8327-2711-A69A-8D32-D727BA665AFA}"/>
          </ac:picMkLst>
        </pc:picChg>
        <pc:cxnChg chg="add del">
          <ac:chgData name="Kevin Hughes" userId="c30d6e00f56cba5d" providerId="LiveId" clId="{3F1E4B9F-326D-48DC-9295-81E53D8ADA7A}" dt="2022-05-11T15:48:02.442" v="2170" actId="21"/>
          <ac:cxnSpMkLst>
            <pc:docMk/>
            <pc:sldMk cId="3024570841" sldId="372"/>
            <ac:cxnSpMk id="9" creationId="{0095BC29-9EC0-5F80-3043-CF62A0FABA72}"/>
          </ac:cxnSpMkLst>
        </pc:cxnChg>
        <pc:cxnChg chg="add del">
          <ac:chgData name="Kevin Hughes" userId="c30d6e00f56cba5d" providerId="LiveId" clId="{3F1E4B9F-326D-48DC-9295-81E53D8ADA7A}" dt="2022-05-11T15:48:02.442" v="2170" actId="21"/>
          <ac:cxnSpMkLst>
            <pc:docMk/>
            <pc:sldMk cId="3024570841" sldId="372"/>
            <ac:cxnSpMk id="10" creationId="{AE489B03-F212-5EF1-4CDB-2D33F6D8FECB}"/>
          </ac:cxnSpMkLst>
        </pc:cxnChg>
        <pc:cxnChg chg="add del">
          <ac:chgData name="Kevin Hughes" userId="c30d6e00f56cba5d" providerId="LiveId" clId="{3F1E4B9F-326D-48DC-9295-81E53D8ADA7A}" dt="2022-05-11T15:48:02.442" v="2170" actId="21"/>
          <ac:cxnSpMkLst>
            <pc:docMk/>
            <pc:sldMk cId="3024570841" sldId="372"/>
            <ac:cxnSpMk id="11" creationId="{618347DD-6443-5E9B-2A74-23BC93799228}"/>
          </ac:cxnSpMkLst>
        </pc:cxnChg>
        <pc:cxnChg chg="add del">
          <ac:chgData name="Kevin Hughes" userId="c30d6e00f56cba5d" providerId="LiveId" clId="{3F1E4B9F-326D-48DC-9295-81E53D8ADA7A}" dt="2022-05-11T15:48:02.442" v="2170" actId="21"/>
          <ac:cxnSpMkLst>
            <pc:docMk/>
            <pc:sldMk cId="3024570841" sldId="372"/>
            <ac:cxnSpMk id="24" creationId="{7B058BBF-9188-AB05-3BA0-3B5CF929E3F4}"/>
          </ac:cxnSpMkLst>
        </pc:cxnChg>
        <pc:cxnChg chg="add del">
          <ac:chgData name="Kevin Hughes" userId="c30d6e00f56cba5d" providerId="LiveId" clId="{3F1E4B9F-326D-48DC-9295-81E53D8ADA7A}" dt="2022-05-11T15:48:02.442" v="2170" actId="21"/>
          <ac:cxnSpMkLst>
            <pc:docMk/>
            <pc:sldMk cId="3024570841" sldId="372"/>
            <ac:cxnSpMk id="33" creationId="{8B2F584A-AEC8-169F-4112-1EE2C8FE76E8}"/>
          </ac:cxnSpMkLst>
        </pc:cxnChg>
        <pc:cxnChg chg="add del">
          <ac:chgData name="Kevin Hughes" userId="c30d6e00f56cba5d" providerId="LiveId" clId="{3F1E4B9F-326D-48DC-9295-81E53D8ADA7A}" dt="2022-05-11T15:48:02.442" v="2170" actId="21"/>
          <ac:cxnSpMkLst>
            <pc:docMk/>
            <pc:sldMk cId="3024570841" sldId="372"/>
            <ac:cxnSpMk id="39" creationId="{E0F0E666-0626-C08F-0A62-24CFD6F4151B}"/>
          </ac:cxnSpMkLst>
        </pc:cxnChg>
      </pc:sldChg>
      <pc:sldMasterChg chg="del delSldLayout">
        <pc:chgData name="Kevin Hughes" userId="c30d6e00f56cba5d" providerId="LiveId" clId="{3F1E4B9F-326D-48DC-9295-81E53D8ADA7A}" dt="2022-05-10T12:43:00.943" v="1967" actId="2696"/>
        <pc:sldMasterMkLst>
          <pc:docMk/>
          <pc:sldMasterMk cId="363878023" sldId="2147483660"/>
        </pc:sldMasterMkLst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2790339129" sldId="2147483661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351911785" sldId="2147483662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2318085602" sldId="2147483663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1902924971" sldId="2147483664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3007752173" sldId="2147483665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896453708" sldId="2147483666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3995012164" sldId="2147483667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1970070123" sldId="2147483668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2604705412" sldId="2147483669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107555300" sldId="2147483670"/>
          </pc:sldLayoutMkLst>
        </pc:sldLayoutChg>
        <pc:sldLayoutChg chg="del">
          <pc:chgData name="Kevin Hughes" userId="c30d6e00f56cba5d" providerId="LiveId" clId="{3F1E4B9F-326D-48DC-9295-81E53D8ADA7A}" dt="2022-05-10T12:43:00.943" v="1967" actId="2696"/>
          <pc:sldLayoutMkLst>
            <pc:docMk/>
            <pc:sldMasterMk cId="363878023" sldId="2147483660"/>
            <pc:sldLayoutMk cId="2350388441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0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9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2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4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46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6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6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85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46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85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25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7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3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30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95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3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8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0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31BF-2E84-4A89-9579-AC5A0A342062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6D61-DA3E-420A-A3BF-4411D765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1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12F7-D2E0-4558-ABC3-C80F2DCB67C3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FAF4-F6FF-4E1D-803C-079E220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A7B7-38F0-4800-BFFC-1839CC673A2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2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4FFA3E-A78E-4795-B9EE-6FFBC2514B88}"/>
              </a:ext>
            </a:extLst>
          </p:cNvPr>
          <p:cNvSpPr/>
          <p:nvPr/>
        </p:nvSpPr>
        <p:spPr>
          <a:xfrm>
            <a:off x="0" y="83755"/>
            <a:ext cx="9144000" cy="13320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21:1-27 </a:t>
            </a:r>
          </a:p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Lesson 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C445AC-BFB0-45AE-849D-51F0E7DDC429}"/>
              </a:ext>
            </a:extLst>
          </p:cNvPr>
          <p:cNvSpPr/>
          <p:nvPr/>
        </p:nvSpPr>
        <p:spPr>
          <a:xfrm>
            <a:off x="0" y="1415786"/>
            <a:ext cx="9144000" cy="21089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New 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rgbClr val="4BA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Heavens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and 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Earth</a:t>
            </a: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New 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Jerusalem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rgbClr val="4BA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from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rgbClr val="4BA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Heaven</a:t>
            </a:r>
            <a:endParaRPr kumimoji="0" lang="en-US" sz="54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C0504D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933A04-7183-6490-4361-67828D7853F9}"/>
              </a:ext>
            </a:extLst>
          </p:cNvPr>
          <p:cNvSpPr/>
          <p:nvPr/>
        </p:nvSpPr>
        <p:spPr>
          <a:xfrm>
            <a:off x="0" y="169368"/>
            <a:ext cx="9144000" cy="612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4000"/>
              </a:lnSpc>
              <a:defRPr/>
            </a:pP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New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Jerusalem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City - Exterior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EF2D2-727A-6CD9-9290-E8CABA5EF324}"/>
              </a:ext>
            </a:extLst>
          </p:cNvPr>
          <p:cNvSpPr txBox="1"/>
          <p:nvPr/>
        </p:nvSpPr>
        <p:spPr>
          <a:xfrm>
            <a:off x="193431" y="702712"/>
            <a:ext cx="8950569" cy="5852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lang="en-US" sz="20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Exterior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Described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21:12-14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had a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great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high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(216’)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Wall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21:15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on All 4 sides.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(216’)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Wall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had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21:15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21:21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21:25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22:14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like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Ezekiel’s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Ezek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48:30-34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(216’)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Wall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Gates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had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12 </a:t>
            </a:r>
            <a:r>
              <a:rPr lang="en-US" sz="1600" b="1" dirty="0">
                <a:solidFill>
                  <a:srgbClr val="9BBB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; probably stationed there to greet or monitor those who entered.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(216’)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Wall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Gates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had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Names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were written on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them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Names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12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tribes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sons of Israel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like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Ezekiel’s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Ezek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48:30-34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But the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New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Jerusalem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Not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Ezekiel’s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it is much smaller, only 6750’ on each side.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It doesn’t say which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Tribe Name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Israel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is on what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possibly could be from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7:4-8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or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Ezek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48:30-34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(216’)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Wall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had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Gates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east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Gates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north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Gates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south,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Gates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west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(216’)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Wall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had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12 foundation </a:t>
            </a:r>
            <a:r>
              <a:rPr lang="en-US" sz="1600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stones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probably layered as shown,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Heb 12:10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with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12 names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the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12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apostles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Lamb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with one name per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Stone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It doesn’t say which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apostle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on what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Stone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probably the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eleven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Acts 1:13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Matthias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Acts 1:26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rgbClr val="000000"/>
              </a:solidFill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lang="en-US" sz="20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Exterior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Described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21:15-21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Angel</a:t>
            </a:r>
            <a:r>
              <a:rPr lang="en-US" sz="1600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had a </a:t>
            </a:r>
            <a:r>
              <a:rPr lang="en-US" sz="16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gold</a:t>
            </a:r>
            <a:r>
              <a:rPr lang="en-US" sz="1600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measuring </a:t>
            </a:r>
            <a:r>
              <a:rPr lang="en-US" sz="16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Rod</a:t>
            </a:r>
            <a:r>
              <a:rPr lang="en-US" sz="1600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to measure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was laid out square,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City’s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Length, Width, and Height was (12,000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stadion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1378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miles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);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City’s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Walls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were (144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cubits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216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feet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probably the Height, adorned with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every kind of precious stone.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has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12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Gates</a:t>
            </a:r>
            <a:r>
              <a:rPr lang="en-US" sz="1600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each </a:t>
            </a:r>
            <a:r>
              <a:rPr lang="en-US" sz="1600" b="1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Gate</a:t>
            </a:r>
            <a:r>
              <a:rPr lang="en-US" sz="1600" dirty="0">
                <a:solidFill>
                  <a:srgbClr val="98480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was a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single pearl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City’s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Street was pure </a:t>
            </a:r>
            <a:r>
              <a:rPr lang="en-US" sz="16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gold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like </a:t>
            </a:r>
            <a:r>
              <a:rPr lang="en-US" sz="1600" b="1" dirty="0">
                <a:solidFill>
                  <a:srgbClr val="A6A6A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transparent glass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604" y="274369"/>
            <a:ext cx="6309360" cy="6309261"/>
          </a:xfrm>
          <a:prstGeom prst="rect">
            <a:avLst/>
          </a:prstGeom>
          <a:solidFill>
            <a:srgbClr val="CC9900"/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58F4FA-FEDE-7FFD-EE9C-CE0D3BC42957}"/>
              </a:ext>
            </a:extLst>
          </p:cNvPr>
          <p:cNvSpPr/>
          <p:nvPr/>
        </p:nvSpPr>
        <p:spPr>
          <a:xfrm>
            <a:off x="1300817" y="362401"/>
            <a:ext cx="6126480" cy="6126480"/>
          </a:xfrm>
          <a:prstGeom prst="rect">
            <a:avLst/>
          </a:prstGeom>
          <a:solidFill>
            <a:srgbClr val="FFCD3F"/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116" y="-63316"/>
            <a:ext cx="3657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1200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Stadia 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1378 miles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&gt;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</a:rPr>
              <a:t>Rev 21:16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-5400000">
            <a:off x="-766267" y="3149192"/>
            <a:ext cx="361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1200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Stadia 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1378 miles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&gt;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</a:rPr>
              <a:t>Rev 21:16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7635177" y="1024363"/>
            <a:ext cx="883920" cy="536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90564" y="3123872"/>
            <a:ext cx="1111885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Wall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144 cubits,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216 feet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</a:rPr>
              <a:t>Rev 21:17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6601059" y="2984477"/>
            <a:ext cx="822960" cy="2668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33164" y="274370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30494" y="274370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41850" y="274370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 rot="5400000">
            <a:off x="1062277" y="3295758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 rot="5400000">
            <a:off x="1062277" y="1796623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1062277" y="4789278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 rot="5400000">
            <a:off x="7281026" y="3426228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 rot="5400000">
            <a:off x="7281026" y="1927093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 rot="5400000">
            <a:off x="7281026" y="4919748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87249" y="3120773"/>
            <a:ext cx="1867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Pearl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Angels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Gates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Tribes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Names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</a:rPr>
              <a:t>Rev 21:12-13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>
            <a:cxnSpLocks/>
            <a:stCxn id="59" idx="1"/>
          </p:cNvCxnSpPr>
          <p:nvPr/>
        </p:nvCxnSpPr>
        <p:spPr>
          <a:xfrm flipH="1" flipV="1">
            <a:off x="1551292" y="2022310"/>
            <a:ext cx="835957" cy="1529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stCxn id="59" idx="1"/>
            <a:endCxn id="90" idx="2"/>
          </p:cNvCxnSpPr>
          <p:nvPr/>
        </p:nvCxnSpPr>
        <p:spPr>
          <a:xfrm flipH="1">
            <a:off x="1577467" y="3551660"/>
            <a:ext cx="809782" cy="12574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  <a:stCxn id="59" idx="1"/>
            <a:endCxn id="89" idx="2"/>
          </p:cNvCxnSpPr>
          <p:nvPr/>
        </p:nvCxnSpPr>
        <p:spPr>
          <a:xfrm flipH="1" flipV="1">
            <a:off x="1573059" y="3329858"/>
            <a:ext cx="814190" cy="221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668858" y="2943526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EAST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-2677" y="2943527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WEST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802833" y="6578240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SOUTH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77200" y="863597"/>
            <a:ext cx="365041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tellar" panose="020A0402060406010301" pitchFamily="18" charset="0"/>
                <a:cs typeface="Arial" panose="020B0604020202020204" pitchFamily="34" charset="0"/>
              </a:rPr>
              <a:t>New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stellar" panose="020A0402060406010301" pitchFamily="18" charset="0"/>
                <a:cs typeface="Arial" panose="020B0604020202020204" pitchFamily="34" charset="0"/>
              </a:rPr>
              <a:t>Jerusalem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1200 x 1200 x 1200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stadia</a:t>
            </a:r>
          </a:p>
          <a:p>
            <a:pPr algn="ctr" defTabSz="914400">
              <a:lnSpc>
                <a:spcPts val="2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(1378 x 1378 x 1378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miles)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3DE12A-A968-FF03-935F-944264E927FB}"/>
              </a:ext>
            </a:extLst>
          </p:cNvPr>
          <p:cNvSpPr/>
          <p:nvPr/>
        </p:nvSpPr>
        <p:spPr>
          <a:xfrm>
            <a:off x="3981438" y="6493351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DD84CF2-A4D4-9919-7ABA-2034334E3D14}"/>
              </a:ext>
            </a:extLst>
          </p:cNvPr>
          <p:cNvSpPr/>
          <p:nvPr/>
        </p:nvSpPr>
        <p:spPr>
          <a:xfrm>
            <a:off x="5478768" y="6493351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C08DFA5-646A-CE55-F525-A599C9DB7329}"/>
              </a:ext>
            </a:extLst>
          </p:cNvPr>
          <p:cNvSpPr/>
          <p:nvPr/>
        </p:nvSpPr>
        <p:spPr>
          <a:xfrm>
            <a:off x="2490124" y="6493351"/>
            <a:ext cx="40386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9D1391-C892-0B83-25E5-173C5B65AD42}"/>
              </a:ext>
            </a:extLst>
          </p:cNvPr>
          <p:cNvSpPr txBox="1"/>
          <p:nvPr/>
        </p:nvSpPr>
        <p:spPr>
          <a:xfrm rot="16200000">
            <a:off x="1117230" y="1700243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64466E-9542-A6FD-D77C-C3FAB6992936}"/>
              </a:ext>
            </a:extLst>
          </p:cNvPr>
          <p:cNvSpPr txBox="1"/>
          <p:nvPr/>
        </p:nvSpPr>
        <p:spPr>
          <a:xfrm>
            <a:off x="5542903" y="357285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864497B-B99F-203D-46DE-95C570004310}"/>
              </a:ext>
            </a:extLst>
          </p:cNvPr>
          <p:cNvSpPr txBox="1"/>
          <p:nvPr/>
        </p:nvSpPr>
        <p:spPr>
          <a:xfrm>
            <a:off x="4029052" y="347320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CB978FC-E512-8B71-2B2A-EE709C6D18D2}"/>
              </a:ext>
            </a:extLst>
          </p:cNvPr>
          <p:cNvSpPr txBox="1"/>
          <p:nvPr/>
        </p:nvSpPr>
        <p:spPr>
          <a:xfrm>
            <a:off x="2539023" y="348322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AD95654-B604-0305-6335-8A3892CD571B}"/>
              </a:ext>
            </a:extLst>
          </p:cNvPr>
          <p:cNvSpPr txBox="1"/>
          <p:nvPr/>
        </p:nvSpPr>
        <p:spPr>
          <a:xfrm>
            <a:off x="5360658" y="6239396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F258742-D3C2-2F54-7CFA-1B6019089BC9}"/>
              </a:ext>
            </a:extLst>
          </p:cNvPr>
          <p:cNvSpPr txBox="1"/>
          <p:nvPr/>
        </p:nvSpPr>
        <p:spPr>
          <a:xfrm>
            <a:off x="3875881" y="6242839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DA068ED-3958-73E4-9171-0E87B7881C1C}"/>
              </a:ext>
            </a:extLst>
          </p:cNvPr>
          <p:cNvSpPr txBox="1"/>
          <p:nvPr/>
        </p:nvSpPr>
        <p:spPr>
          <a:xfrm>
            <a:off x="2380604" y="6227927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3AB30C7-5D44-04FF-64C1-68E16A532490}"/>
              </a:ext>
            </a:extLst>
          </p:cNvPr>
          <p:cNvSpPr txBox="1"/>
          <p:nvPr/>
        </p:nvSpPr>
        <p:spPr>
          <a:xfrm rot="16200000">
            <a:off x="1107658" y="3184497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8C6FE60-B9FC-97DB-5D98-2651A214C3B7}"/>
              </a:ext>
            </a:extLst>
          </p:cNvPr>
          <p:cNvSpPr txBox="1"/>
          <p:nvPr/>
        </p:nvSpPr>
        <p:spPr>
          <a:xfrm rot="16200000">
            <a:off x="1112066" y="4663706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11F01D-0883-2A0C-889C-DA3FBF811B84}"/>
              </a:ext>
            </a:extLst>
          </p:cNvPr>
          <p:cNvSpPr txBox="1"/>
          <p:nvPr/>
        </p:nvSpPr>
        <p:spPr>
          <a:xfrm rot="16200000">
            <a:off x="7002719" y="1827532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52855FE-A15D-3CE8-4CEE-598460DF19EC}"/>
              </a:ext>
            </a:extLst>
          </p:cNvPr>
          <p:cNvSpPr txBox="1"/>
          <p:nvPr/>
        </p:nvSpPr>
        <p:spPr>
          <a:xfrm rot="16200000">
            <a:off x="7002926" y="3322178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FE8E73-88D7-16D5-65AE-D68FBDB1ECA2}"/>
              </a:ext>
            </a:extLst>
          </p:cNvPr>
          <p:cNvSpPr txBox="1"/>
          <p:nvPr/>
        </p:nvSpPr>
        <p:spPr>
          <a:xfrm rot="16200000">
            <a:off x="7002718" y="4820507"/>
            <a:ext cx="64008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8D55DED-B356-CB8D-E8E4-EB6C03AC5D7A}"/>
              </a:ext>
            </a:extLst>
          </p:cNvPr>
          <p:cNvSpPr txBox="1"/>
          <p:nvPr/>
        </p:nvSpPr>
        <p:spPr>
          <a:xfrm>
            <a:off x="1969270" y="1806874"/>
            <a:ext cx="5138428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500"/>
              </a:lnSpc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City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was, Pure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Gold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Like Clear Glass,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Rev 21:11, 18, 21</a:t>
            </a:r>
          </a:p>
          <a:p>
            <a:pPr algn="ctr" defTabSz="914400">
              <a:lnSpc>
                <a:spcPts val="1500"/>
              </a:lnSpc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Temple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 Rev 21:22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algn="ctr" defTabSz="914400">
              <a:lnSpc>
                <a:spcPts val="1500"/>
              </a:lnSpc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Glory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illuminates,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 Rev 21:22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B947020-E28A-4044-4A78-F34840EC860B}"/>
              </a:ext>
            </a:extLst>
          </p:cNvPr>
          <p:cNvSpPr txBox="1"/>
          <p:nvPr/>
        </p:nvSpPr>
        <p:spPr>
          <a:xfrm>
            <a:off x="2573336" y="4533940"/>
            <a:ext cx="3657600" cy="48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ts val="1500"/>
              </a:lnSpc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City</a:t>
            </a:r>
            <a:r>
              <a:rPr lang="en-US" sz="1600" b="1" dirty="0">
                <a:latin typeface="Candara" panose="020E0502030303020204" pitchFamily="34" charset="0"/>
              </a:rPr>
              <a:t> Street 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was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</a:p>
          <a:p>
            <a:pPr algn="ctr" defTabSz="914400">
              <a:lnSpc>
                <a:spcPts val="1500"/>
              </a:lnSpc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Pure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Gold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Like Clear Glass,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Rev 21:21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6FCA59-C0F2-F1D4-6376-F980849293F8}"/>
              </a:ext>
            </a:extLst>
          </p:cNvPr>
          <p:cNvSpPr txBox="1"/>
          <p:nvPr/>
        </p:nvSpPr>
        <p:spPr>
          <a:xfrm rot="-5400000">
            <a:off x="880424" y="5563168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344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miles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0D1A94-A1B6-1B3A-0E53-4D7A5CA426C8}"/>
              </a:ext>
            </a:extLst>
          </p:cNvPr>
          <p:cNvSpPr txBox="1"/>
          <p:nvPr/>
        </p:nvSpPr>
        <p:spPr>
          <a:xfrm rot="-5400000">
            <a:off x="872713" y="2403959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344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miles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C38E5A-B456-EF54-2AD6-B085FFE25907}"/>
              </a:ext>
            </a:extLst>
          </p:cNvPr>
          <p:cNvSpPr txBox="1"/>
          <p:nvPr/>
        </p:nvSpPr>
        <p:spPr>
          <a:xfrm rot="-5400000">
            <a:off x="887340" y="389434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344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miles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9FB043-48D2-629B-4EFB-5E1F4E2F4A6A}"/>
              </a:ext>
            </a:extLst>
          </p:cNvPr>
          <p:cNvSpPr txBox="1"/>
          <p:nvPr/>
        </p:nvSpPr>
        <p:spPr>
          <a:xfrm rot="-5400000">
            <a:off x="864389" y="83571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344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miles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3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67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9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17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2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67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2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175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425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7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8" grpId="0"/>
      <p:bldP spid="9" grpId="0"/>
      <p:bldP spid="15" grpId="0" animBg="1"/>
      <p:bldP spid="20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/>
      <p:bldP spid="72" grpId="0"/>
      <p:bldP spid="74" grpId="0"/>
      <p:bldP spid="75" grpId="0"/>
      <p:bldP spid="76" grpId="0"/>
      <p:bldP spid="58" grpId="0" animBg="1"/>
      <p:bldP spid="61" grpId="0" animBg="1"/>
      <p:bldP spid="63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8" grpId="0"/>
      <p:bldP spid="99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411F7A-9013-FA6E-6EEB-9D3519848CA3}"/>
              </a:ext>
            </a:extLst>
          </p:cNvPr>
          <p:cNvSpPr/>
          <p:nvPr/>
        </p:nvSpPr>
        <p:spPr>
          <a:xfrm>
            <a:off x="0" y="-5850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Pearl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Gates - to 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8CFF8-B3EF-EFDF-1F47-5E6234C3B65B}"/>
              </a:ext>
            </a:extLst>
          </p:cNvPr>
          <p:cNvSpPr/>
          <p:nvPr/>
        </p:nvSpPr>
        <p:spPr>
          <a:xfrm>
            <a:off x="0" y="660490"/>
            <a:ext cx="9144000" cy="4846320"/>
          </a:xfrm>
          <a:prstGeom prst="rect">
            <a:avLst/>
          </a:prstGeom>
          <a:gradFill flip="none" rotWithShape="1">
            <a:gsLst>
              <a:gs pos="0">
                <a:srgbClr val="FFCD3F">
                  <a:tint val="66000"/>
                  <a:satMod val="160000"/>
                  <a:lumMod val="75000"/>
                </a:srgbClr>
              </a:gs>
              <a:gs pos="50000">
                <a:srgbClr val="FFCD3F">
                  <a:tint val="44500"/>
                  <a:satMod val="160000"/>
                  <a:lumMod val="89000"/>
                </a:srgbClr>
              </a:gs>
              <a:gs pos="100000">
                <a:srgbClr val="FFCD3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5EAF2-77F7-0EC9-B66C-EC5F0BDE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67" b="90000" l="10000" r="90000">
                        <a14:foregroundMark x1="41667" y1="10083" x2="41667" y2="10083"/>
                        <a14:foregroundMark x1="41417" y1="82917" x2="41417" y2="82917"/>
                        <a14:foregroundMark x1="39833" y1="83167" x2="39833" y2="83167"/>
                        <a14:foregroundMark x1="42333" y1="83833" x2="42333" y2="83833"/>
                        <a14:foregroundMark x1="65500" y1="81333" x2="65500" y2="81333"/>
                        <a14:foregroundMark x1="50333" y1="7167" x2="50333" y2="7167"/>
                        <a14:backgroundMark x1="35000" y1="85417" x2="35000" y2="85417"/>
                        <a14:backgroundMark x1="41667" y1="86333" x2="41667" y2="86333"/>
                        <a14:backgroundMark x1="49000" y1="86167" x2="49000" y2="86167"/>
                        <a14:backgroundMark x1="66417" y1="83583" x2="66417" y2="83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53" y="2187735"/>
            <a:ext cx="3840480" cy="3840480"/>
          </a:xfrm>
          <a:prstGeom prst="rect">
            <a:avLst/>
          </a:prstGeom>
          <a:ln w="19050"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06C3C9-D731-BDBB-DA74-85105475D78E}"/>
              </a:ext>
            </a:extLst>
          </p:cNvPr>
          <p:cNvSpPr/>
          <p:nvPr/>
        </p:nvSpPr>
        <p:spPr>
          <a:xfrm>
            <a:off x="2664068" y="2453053"/>
            <a:ext cx="2963008" cy="29542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479786-1628-13AE-237C-014A679896E7}"/>
              </a:ext>
            </a:extLst>
          </p:cNvPr>
          <p:cNvSpPr/>
          <p:nvPr/>
        </p:nvSpPr>
        <p:spPr>
          <a:xfrm>
            <a:off x="2590213" y="2379407"/>
            <a:ext cx="3108960" cy="310896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A3CC04-5BC5-60B1-5FE4-97437DC936F5}"/>
              </a:ext>
            </a:extLst>
          </p:cNvPr>
          <p:cNvSpPr/>
          <p:nvPr/>
        </p:nvSpPr>
        <p:spPr>
          <a:xfrm>
            <a:off x="2346666" y="1929702"/>
            <a:ext cx="3596054" cy="3556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60A283-8E2C-B18A-0630-BD90EC1273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4074" l="5226" r="93587">
                        <a14:foregroundMark x1="5463" y1="8395" x2="5463" y2="8395"/>
                        <a14:foregroundMark x1="43943" y1="9136" x2="43943" y2="9136"/>
                        <a14:foregroundMark x1="43230" y1="9383" x2="43230" y2="9383"/>
                        <a14:foregroundMark x1="42993" y1="9630" x2="42993" y2="9630"/>
                        <a14:foregroundMark x1="43705" y1="8889" x2="43705" y2="8889"/>
                        <a14:foregroundMark x1="43468" y1="10123" x2="43943" y2="8889"/>
                        <a14:foregroundMark x1="43943" y1="9383" x2="43943" y2="9383"/>
                        <a14:foregroundMark x1="43705" y1="9136" x2="43705" y2="9136"/>
                        <a14:foregroundMark x1="90974" y1="10864" x2="90974" y2="10864"/>
                        <a14:foregroundMark x1="93824" y1="8148" x2="93824" y2="8148"/>
                        <a14:foregroundMark x1="41568" y1="90370" x2="41568" y2="90370"/>
                        <a14:foregroundMark x1="51781" y1="94074" x2="51781" y2="94074"/>
                      </a14:backgroundRemoval>
                    </a14:imgEffect>
                    <a14:imgEffect>
                      <a14:colorTemperature colorTemp="41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8921" y="3260877"/>
            <a:ext cx="2376309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98E91-B866-C3FF-9809-4E2000D41583}"/>
              </a:ext>
            </a:extLst>
          </p:cNvPr>
          <p:cNvSpPr txBox="1"/>
          <p:nvPr/>
        </p:nvSpPr>
        <p:spPr>
          <a:xfrm>
            <a:off x="2116718" y="1020160"/>
            <a:ext cx="4523925" cy="91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each </a:t>
            </a:r>
            <a:r>
              <a:rPr lang="en-US" sz="1600" dirty="0">
                <a:latin typeface="Candara" panose="020E0502030303020204" pitchFamily="34" charset="0"/>
              </a:rPr>
              <a:t>was a single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Pearl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21:12-13, 21:21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ndara" panose="020E0502030303020204" pitchFamily="34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Gates</a:t>
            </a:r>
            <a:r>
              <a:rPr lang="en-US" sz="1600" dirty="0">
                <a:latin typeface="Candara" panose="020E0502030303020204" pitchFamily="34" charset="0"/>
              </a:rPr>
              <a:t> are never closed,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Rev 21:25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Angels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at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21:12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defTabSz="914400">
              <a:lnSpc>
                <a:spcPts val="1600"/>
              </a:lnSpc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Tribes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Names, written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Gates</a:t>
            </a:r>
            <a:r>
              <a:rPr lang="en-US" sz="1600" dirty="0">
                <a:latin typeface="Candara" panose="020E0502030303020204" pitchFamily="34" charset="0"/>
              </a:rPr>
              <a:t>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21:12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6A13F-8B0F-4691-A5D7-46A7FADBDA62}"/>
              </a:ext>
            </a:extLst>
          </p:cNvPr>
          <p:cNvSpPr txBox="1"/>
          <p:nvPr/>
        </p:nvSpPr>
        <p:spPr>
          <a:xfrm>
            <a:off x="1034106" y="686714"/>
            <a:ext cx="6219418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Wall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144 cubits (216 feet)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material was </a:t>
            </a:r>
            <a:r>
              <a:rPr lang="en-US" sz="1600" b="1" dirty="0">
                <a:solidFill>
                  <a:srgbClr val="CC9900"/>
                </a:solidFill>
                <a:latin typeface="Candara" panose="020E0502030303020204" pitchFamily="34" charset="0"/>
              </a:rPr>
              <a:t>Jasper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Rev 21:17-18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4AFC4-C08A-2222-35D3-2E341D518224}"/>
              </a:ext>
            </a:extLst>
          </p:cNvPr>
          <p:cNvSpPr txBox="1"/>
          <p:nvPr/>
        </p:nvSpPr>
        <p:spPr>
          <a:xfrm>
            <a:off x="2982887" y="3874279"/>
            <a:ext cx="2274415" cy="78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Pearl Gate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Tribe of Israel</a:t>
            </a:r>
            <a:r>
              <a:rPr lang="en-US" dirty="0">
                <a:latin typeface="Candara" panose="020E0502030303020204" pitchFamily="34" charset="0"/>
              </a:rPr>
              <a:t> Name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Candara" panose="020E0502030303020204" pitchFamily="34" charset="0"/>
              </a:rPr>
              <a:t>Never Closed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6710F-1596-42EC-4C88-CC4D20944369}"/>
              </a:ext>
            </a:extLst>
          </p:cNvPr>
          <p:cNvSpPr txBox="1"/>
          <p:nvPr/>
        </p:nvSpPr>
        <p:spPr>
          <a:xfrm>
            <a:off x="5990794" y="4107975"/>
            <a:ext cx="1800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Angel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21:12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D4F2FC-0FB0-D55C-F2E2-CD45665F76BF}"/>
              </a:ext>
            </a:extLst>
          </p:cNvPr>
          <p:cNvSpPr txBox="1"/>
          <p:nvPr/>
        </p:nvSpPr>
        <p:spPr>
          <a:xfrm>
            <a:off x="3101488" y="1965045"/>
            <a:ext cx="2084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stellar" panose="020A0402060406010301" pitchFamily="18" charset="0"/>
              </a:rPr>
              <a:t>Gate to City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2BB5B0-78CA-C349-356F-4FA1DC183987}"/>
              </a:ext>
            </a:extLst>
          </p:cNvPr>
          <p:cNvSpPr/>
          <p:nvPr/>
        </p:nvSpPr>
        <p:spPr>
          <a:xfrm>
            <a:off x="0" y="5470781"/>
            <a:ext cx="9144000" cy="91440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7C60BD-DBEA-8128-99DD-C28427C7E24C}"/>
              </a:ext>
            </a:extLst>
          </p:cNvPr>
          <p:cNvSpPr/>
          <p:nvPr/>
        </p:nvSpPr>
        <p:spPr>
          <a:xfrm>
            <a:off x="0" y="5565454"/>
            <a:ext cx="9144000" cy="91440"/>
          </a:xfrm>
          <a:prstGeom prst="rect">
            <a:avLst/>
          </a:prstGeom>
          <a:solidFill>
            <a:srgbClr val="FFFF00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19CDBC-E25F-9FA8-6C37-07B8C9A24787}"/>
              </a:ext>
            </a:extLst>
          </p:cNvPr>
          <p:cNvSpPr/>
          <p:nvPr/>
        </p:nvSpPr>
        <p:spPr>
          <a:xfrm>
            <a:off x="0" y="5660127"/>
            <a:ext cx="9144000" cy="91440"/>
          </a:xfrm>
          <a:prstGeom prst="rect">
            <a:avLst/>
          </a:prstGeom>
          <a:solidFill>
            <a:srgbClr val="00B0F0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E06B7-AA99-2A7D-527D-66A3D4B86A2E}"/>
              </a:ext>
            </a:extLst>
          </p:cNvPr>
          <p:cNvSpPr/>
          <p:nvPr/>
        </p:nvSpPr>
        <p:spPr>
          <a:xfrm>
            <a:off x="0" y="5754800"/>
            <a:ext cx="9144000" cy="91440"/>
          </a:xfrm>
          <a:prstGeom prst="rect">
            <a:avLst/>
          </a:prstGeom>
          <a:solidFill>
            <a:srgbClr val="92D050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F4C715-5145-FF4C-E7DD-D88B1C439EA6}"/>
              </a:ext>
            </a:extLst>
          </p:cNvPr>
          <p:cNvSpPr/>
          <p:nvPr/>
        </p:nvSpPr>
        <p:spPr>
          <a:xfrm>
            <a:off x="0" y="5849473"/>
            <a:ext cx="9144000" cy="91440"/>
          </a:xfrm>
          <a:prstGeom prst="rect">
            <a:avLst/>
          </a:prstGeom>
          <a:solidFill>
            <a:schemeClr val="accent6">
              <a:alpha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D201B6-B0A3-F02B-823B-AA7A43C37C94}"/>
              </a:ext>
            </a:extLst>
          </p:cNvPr>
          <p:cNvSpPr/>
          <p:nvPr/>
        </p:nvSpPr>
        <p:spPr>
          <a:xfrm>
            <a:off x="0" y="5944146"/>
            <a:ext cx="9144000" cy="91440"/>
          </a:xfrm>
          <a:prstGeom prst="rect">
            <a:avLst/>
          </a:prstGeom>
          <a:solidFill>
            <a:schemeClr val="accent4">
              <a:alpha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BD97D7-0EB0-F576-DADD-1271DC50617D}"/>
              </a:ext>
            </a:extLst>
          </p:cNvPr>
          <p:cNvSpPr/>
          <p:nvPr/>
        </p:nvSpPr>
        <p:spPr>
          <a:xfrm>
            <a:off x="0" y="6038819"/>
            <a:ext cx="9144000" cy="91440"/>
          </a:xfrm>
          <a:prstGeom prst="rect">
            <a:avLst/>
          </a:prstGeom>
          <a:solidFill>
            <a:srgbClr val="FF99FF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94537A-E395-BB14-4E8F-A7359216D7EC}"/>
              </a:ext>
            </a:extLst>
          </p:cNvPr>
          <p:cNvSpPr/>
          <p:nvPr/>
        </p:nvSpPr>
        <p:spPr>
          <a:xfrm>
            <a:off x="0" y="6133492"/>
            <a:ext cx="9144000" cy="91440"/>
          </a:xfrm>
          <a:prstGeom prst="rect">
            <a:avLst/>
          </a:prstGeom>
          <a:solidFill>
            <a:srgbClr val="FFC000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DD7856-2094-9ECF-B851-DF2685E50954}"/>
              </a:ext>
            </a:extLst>
          </p:cNvPr>
          <p:cNvSpPr/>
          <p:nvPr/>
        </p:nvSpPr>
        <p:spPr>
          <a:xfrm>
            <a:off x="0" y="6228165"/>
            <a:ext cx="9144000" cy="91440"/>
          </a:xfrm>
          <a:prstGeom prst="rect">
            <a:avLst/>
          </a:prstGeom>
          <a:solidFill>
            <a:srgbClr val="00B0F0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988BBF-19B2-164A-7F83-68F8BD4356CB}"/>
              </a:ext>
            </a:extLst>
          </p:cNvPr>
          <p:cNvSpPr/>
          <p:nvPr/>
        </p:nvSpPr>
        <p:spPr>
          <a:xfrm>
            <a:off x="0" y="6322838"/>
            <a:ext cx="9144000" cy="91440"/>
          </a:xfrm>
          <a:prstGeom prst="rect">
            <a:avLst/>
          </a:prstGeom>
          <a:solidFill>
            <a:srgbClr val="FF5050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072341-513B-AD69-6BB5-A98A2467ADF4}"/>
              </a:ext>
            </a:extLst>
          </p:cNvPr>
          <p:cNvSpPr/>
          <p:nvPr/>
        </p:nvSpPr>
        <p:spPr>
          <a:xfrm>
            <a:off x="0" y="6417509"/>
            <a:ext cx="9144000" cy="91440"/>
          </a:xfrm>
          <a:prstGeom prst="rect">
            <a:avLst/>
          </a:prstGeom>
          <a:solidFill>
            <a:srgbClr val="66FF99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7BCEF9-559E-3247-010B-D15B6B6DB3FA}"/>
              </a:ext>
            </a:extLst>
          </p:cNvPr>
          <p:cNvSpPr/>
          <p:nvPr/>
        </p:nvSpPr>
        <p:spPr>
          <a:xfrm>
            <a:off x="1676400" y="7147181"/>
            <a:ext cx="9144000" cy="91440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CB1B8D-ED83-34F3-B91A-FB58A1208EB0}"/>
              </a:ext>
            </a:extLst>
          </p:cNvPr>
          <p:cNvSpPr txBox="1"/>
          <p:nvPr/>
        </p:nvSpPr>
        <p:spPr>
          <a:xfrm>
            <a:off x="1773667" y="6544861"/>
            <a:ext cx="5596665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 </a:t>
            </a:r>
            <a:r>
              <a:rPr lang="en-US" sz="1600" b="1" dirty="0">
                <a:solidFill>
                  <a:srgbClr val="F79646">
                    <a:lumMod val="50000"/>
                  </a:srgbClr>
                </a:solidFill>
                <a:latin typeface="Candara" panose="020E0502030303020204" pitchFamily="34" charset="0"/>
              </a:rPr>
              <a:t>Foundation Stones</a:t>
            </a:r>
            <a:r>
              <a:rPr lang="en-US" sz="1600" dirty="0">
                <a:latin typeface="Candara" panose="020E0502030303020204" pitchFamily="34" charset="0"/>
              </a:rPr>
              <a:t>, with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Candara" panose="020E0502030303020204" pitchFamily="34" charset="0"/>
              </a:rPr>
              <a:t>Apostle’s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Names,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Rev 21:14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644C5C-3CD0-840E-D71C-00A2024821CB}"/>
              </a:ext>
            </a:extLst>
          </p:cNvPr>
          <p:cNvSpPr txBox="1"/>
          <p:nvPr/>
        </p:nvSpPr>
        <p:spPr>
          <a:xfrm>
            <a:off x="2375127" y="5765164"/>
            <a:ext cx="3566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stellar" panose="020A0402060406010301" pitchFamily="18" charset="0"/>
              </a:rPr>
              <a:t>Foundation Stones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714B1B-A466-F7F5-336D-2CB3760A26D6}"/>
              </a:ext>
            </a:extLst>
          </p:cNvPr>
          <p:cNvSpPr txBox="1"/>
          <p:nvPr/>
        </p:nvSpPr>
        <p:spPr>
          <a:xfrm>
            <a:off x="430946" y="3507817"/>
            <a:ext cx="168577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>
                <a:latin typeface="Candara" panose="020E0502030303020204" pitchFamily="34" charset="0"/>
              </a:rPr>
              <a:t>Only </a:t>
            </a:r>
            <a:r>
              <a:rPr lang="en-US" sz="1600" b="1" dirty="0">
                <a:solidFill>
                  <a:srgbClr val="00B050"/>
                </a:solidFill>
                <a:latin typeface="Candara" panose="020E0502030303020204" pitchFamily="34" charset="0"/>
              </a:rPr>
              <a:t>those</a:t>
            </a:r>
            <a:r>
              <a:rPr lang="en-US" sz="1600" dirty="0">
                <a:latin typeface="Candara" panose="020E0502030303020204" pitchFamily="34" charset="0"/>
              </a:rPr>
              <a:t> who wash </a:t>
            </a:r>
            <a:r>
              <a:rPr lang="en-US" sz="1600" b="1" dirty="0">
                <a:solidFill>
                  <a:srgbClr val="00B050"/>
                </a:solidFill>
                <a:latin typeface="Candara" panose="020E0502030303020204" pitchFamily="34" charset="0"/>
              </a:rPr>
              <a:t>their</a:t>
            </a:r>
            <a:r>
              <a:rPr lang="en-US" sz="1600" dirty="0">
                <a:latin typeface="Candara" panose="020E0502030303020204" pitchFamily="34" charset="0"/>
              </a:rPr>
              <a:t> robes 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Candara" panose="020E0502030303020204" pitchFamily="34" charset="0"/>
              </a:rPr>
              <a:t>may enter by 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Gates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Candara" panose="020E0502030303020204" pitchFamily="34" charset="0"/>
              </a:rPr>
              <a:t>into </a:t>
            </a:r>
            <a:r>
              <a:rPr lang="en-US" sz="1600" b="1" dirty="0">
                <a:latin typeface="Candara" panose="020E0502030303020204" pitchFamily="34" charset="0"/>
              </a:rPr>
              <a:t>the City</a:t>
            </a:r>
            <a:r>
              <a:rPr lang="en-US" sz="1600" dirty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Rev 22:14, 19:8</a:t>
            </a:r>
          </a:p>
        </p:txBody>
      </p:sp>
    </p:spTree>
    <p:extLst>
      <p:ext uri="{BB962C8B-B14F-4D97-AF65-F5344CB8AC3E}">
        <p14:creationId xmlns:p14="http://schemas.microsoft.com/office/powerpoint/2010/main" val="42498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5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8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933A04-7183-6490-4361-67828D7853F9}"/>
              </a:ext>
            </a:extLst>
          </p:cNvPr>
          <p:cNvSpPr/>
          <p:nvPr/>
        </p:nvSpPr>
        <p:spPr>
          <a:xfrm>
            <a:off x="0" y="169368"/>
            <a:ext cx="9144000" cy="612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4000"/>
              </a:lnSpc>
              <a:defRPr/>
            </a:pP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City, Nations, and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Kings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of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earth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0DA3A-A7E3-7EFA-425E-6EFD36D81C9F}"/>
              </a:ext>
            </a:extLst>
          </p:cNvPr>
          <p:cNvSpPr txBox="1"/>
          <p:nvPr/>
        </p:nvSpPr>
        <p:spPr>
          <a:xfrm>
            <a:off x="386862" y="781843"/>
            <a:ext cx="875713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Nations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Kings</a:t>
            </a:r>
            <a:r>
              <a:rPr lang="en-US" sz="2000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earth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21:24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24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nations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will walk by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its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(City’s) </a:t>
            </a:r>
            <a:r>
              <a:rPr lang="en-US" sz="1600" b="1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light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21:26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Isa 60:3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nations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or “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peoples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the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redeemed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from every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nation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Jew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Gentile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will dwell and walk in </a:t>
            </a:r>
            <a:r>
              <a:rPr lang="en-US" sz="1600" b="1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light</a:t>
            </a:r>
            <a:r>
              <a:rPr lang="en-US" sz="16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from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Lord Himself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in the </a:t>
            </a:r>
            <a:r>
              <a:rPr lang="en-US" sz="1600" b="1" dirty="0">
                <a:solidFill>
                  <a:srgbClr val="FF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eternal</a:t>
            </a:r>
            <a:r>
              <a:rPr lang="en-US" sz="1600" dirty="0">
                <a:solidFill>
                  <a:srgbClr val="FF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Also, </a:t>
            </a:r>
            <a:r>
              <a:rPr lang="en-US" sz="16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kings</a:t>
            </a:r>
            <a:r>
              <a:rPr lang="en-US" sz="1600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earth</a:t>
            </a:r>
            <a:r>
              <a:rPr lang="en-US" sz="1600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bring </a:t>
            </a:r>
            <a:r>
              <a:rPr lang="en-US" sz="16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their</a:t>
            </a:r>
            <a:r>
              <a:rPr lang="en-US" sz="1600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glory</a:t>
            </a:r>
            <a:r>
              <a:rPr lang="en-US" sz="1600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into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it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(the City).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21:24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All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in </a:t>
            </a:r>
            <a:r>
              <a:rPr lang="en-US" sz="1600" b="1" dirty="0">
                <a:solidFill>
                  <a:srgbClr val="FF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eternity</a:t>
            </a:r>
            <a:r>
              <a:rPr lang="en-US" sz="1600" dirty="0">
                <a:solidFill>
                  <a:srgbClr val="FF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become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people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and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they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move freely in and about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city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redeemed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those in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Christ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4:13-18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redeemed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who came out of the great </a:t>
            </a:r>
            <a:r>
              <a:rPr lang="en-US" sz="16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tribulation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7:9-17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redeemed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the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144,000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every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tribe of Israel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7:3-8, 14:1-5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redeemed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those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martyred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during the 7 year </a:t>
            </a:r>
            <a:r>
              <a:rPr lang="en-US" sz="16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tribulation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20:4-6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redeemed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the Old Testament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saints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Dan 7:18, 7:22, 7:27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redeemed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those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whose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names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are written in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Lamb’s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book of </a:t>
            </a:r>
            <a:r>
              <a:rPr lang="en-US" sz="16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life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21:27 </a:t>
            </a:r>
            <a:endParaRPr lang="en-US" sz="12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933A04-7183-6490-4361-67828D7853F9}"/>
              </a:ext>
            </a:extLst>
          </p:cNvPr>
          <p:cNvSpPr/>
          <p:nvPr/>
        </p:nvSpPr>
        <p:spPr>
          <a:xfrm>
            <a:off x="0" y="90237"/>
            <a:ext cx="9144000" cy="1170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new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Jerusalem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coming down </a:t>
            </a:r>
          </a:p>
          <a:p>
            <a:pPr marL="0" marR="0" lvl="0" indent="0" algn="ctr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out of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4BA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Heaven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from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God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21:2 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C4DC0-0F98-6DED-39E6-0435D1D0A409}"/>
              </a:ext>
            </a:extLst>
          </p:cNvPr>
          <p:cNvSpPr txBox="1"/>
          <p:nvPr/>
        </p:nvSpPr>
        <p:spPr>
          <a:xfrm>
            <a:off x="219808" y="1146953"/>
            <a:ext cx="900332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holy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coming down out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21:2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John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saw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holy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coming down out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made ready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bride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adorned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husband.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21:9-10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19:7-9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 a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holy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21:10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 the name of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written by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that comes down out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21:10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3:12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above is free;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is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mother”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Gal 4:26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Heb 12:22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 “made ready” or prepared by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19:7-8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bride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adorned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husband”.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21:9-10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19:7-9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 ‘the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bride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wife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Lamb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21:9-10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is the ultimate destination of all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saints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Not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Millennial Kingdom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it has passed away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 was made ready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bride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adorned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husband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21:9-10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19:7-9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“was made ready”,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personification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bride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adorned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husband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is made ready.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Personification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         figurative language in which non-human things are described as having human attributes.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“was made ready”,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by being “adorned (beautified)”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husband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Lamb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B7D8327-2711-A69A-8D32-D727BA665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r="19519" b="19743"/>
          <a:stretch/>
        </p:blipFill>
        <p:spPr>
          <a:xfrm>
            <a:off x="1371601" y="745378"/>
            <a:ext cx="6084317" cy="502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BEFD46-6174-ED1E-8972-8A19AC2E1AF4}"/>
              </a:ext>
            </a:extLst>
          </p:cNvPr>
          <p:cNvSpPr/>
          <p:nvPr/>
        </p:nvSpPr>
        <p:spPr>
          <a:xfrm>
            <a:off x="0" y="-2406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New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Jerusalem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DF489-5D9C-49C6-EE09-74C7B70E652A}"/>
              </a:ext>
            </a:extLst>
          </p:cNvPr>
          <p:cNvSpPr txBox="1"/>
          <p:nvPr/>
        </p:nvSpPr>
        <p:spPr>
          <a:xfrm>
            <a:off x="606689" y="5857047"/>
            <a:ext cx="7772400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8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Holy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lang="en-US" sz="18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coming down out of </a:t>
            </a:r>
            <a:r>
              <a:rPr lang="en-US" sz="18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lang="en-US" sz="1800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21:2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59643-8304-C311-45F8-A662E7ADC115}"/>
              </a:ext>
            </a:extLst>
          </p:cNvPr>
          <p:cNvSpPr txBox="1"/>
          <p:nvPr/>
        </p:nvSpPr>
        <p:spPr>
          <a:xfrm>
            <a:off x="3636519" y="5448207"/>
            <a:ext cx="1554480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(Not to Scale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76F339-6FC7-21F2-1D56-176E852C7E35}"/>
              </a:ext>
            </a:extLst>
          </p:cNvPr>
          <p:cNvSpPr txBox="1"/>
          <p:nvPr/>
        </p:nvSpPr>
        <p:spPr>
          <a:xfrm>
            <a:off x="3130041" y="707783"/>
            <a:ext cx="347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out of </a:t>
            </a:r>
            <a:r>
              <a:rPr lang="en-US" sz="18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lang="en-US" sz="1800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lanet in space&#10;&#10;Description automatically generated">
            <a:extLst>
              <a:ext uri="{FF2B5EF4-FFF2-40B4-BE49-F238E27FC236}">
                <a16:creationId xmlns:a16="http://schemas.microsoft.com/office/drawing/2014/main" id="{99CFC1F4-E0E8-EAC6-7097-2B9CB6896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9" r="22500" b="8774"/>
          <a:stretch/>
        </p:blipFill>
        <p:spPr>
          <a:xfrm>
            <a:off x="1313357" y="685440"/>
            <a:ext cx="6517285" cy="6400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E2B1AF-438E-CD6D-1EC7-272D20E216B5}"/>
              </a:ext>
            </a:extLst>
          </p:cNvPr>
          <p:cNvSpPr/>
          <p:nvPr/>
        </p:nvSpPr>
        <p:spPr>
          <a:xfrm>
            <a:off x="3801581" y="1055213"/>
            <a:ext cx="914400" cy="914400"/>
          </a:xfrm>
          <a:prstGeom prst="rect">
            <a:avLst/>
          </a:prstGeom>
          <a:solidFill>
            <a:srgbClr val="FFFF00"/>
          </a:solidFill>
          <a:ln w="6350" cap="sq">
            <a:solidFill>
              <a:srgbClr val="FFFF00"/>
            </a:solidFill>
            <a:round/>
          </a:ln>
          <a:effectLst>
            <a:outerShdw blurRad="38100" dist="139700" dir="5400000" sx="159000" sy="159000" algn="ctr" rotWithShape="0">
              <a:srgbClr val="FFFF00">
                <a:alpha val="41000"/>
              </a:srgbClr>
            </a:outerShdw>
            <a:reflection stA="41000" endPos="0" dir="5400000" sy="-100000" algn="bl" rotWithShape="0"/>
          </a:effectLst>
          <a:scene3d>
            <a:camera prst="isometricOffAxis2Top"/>
            <a:lightRig rig="morning" dir="t"/>
          </a:scene3d>
          <a:sp3d z="6350" contourW="12700" prstMaterial="translucentPowder">
            <a:bevelT w="0" h="749300"/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D7CDA-F9E6-68B2-EAB0-A4862082D45E}"/>
              </a:ext>
            </a:extLst>
          </p:cNvPr>
          <p:cNvSpPr txBox="1"/>
          <p:nvPr/>
        </p:nvSpPr>
        <p:spPr>
          <a:xfrm>
            <a:off x="5411666" y="872246"/>
            <a:ext cx="2188193" cy="3659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Jerusalem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6E50A-F02C-ED1E-D10B-AACA7896345E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369777" y="1055213"/>
            <a:ext cx="1041889" cy="457200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8E15C68-A521-C2D4-2D53-6E8ECA73F583}"/>
              </a:ext>
            </a:extLst>
          </p:cNvPr>
          <p:cNvSpPr/>
          <p:nvPr/>
        </p:nvSpPr>
        <p:spPr>
          <a:xfrm>
            <a:off x="1" y="13383"/>
            <a:ext cx="9143999" cy="7752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New</a:t>
            </a: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Jerusalem</a:t>
            </a: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4BA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C0504D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2E1C07-AE29-5EA7-F08C-18324B913928}"/>
              </a:ext>
            </a:extLst>
          </p:cNvPr>
          <p:cNvSpPr txBox="1"/>
          <p:nvPr/>
        </p:nvSpPr>
        <p:spPr>
          <a:xfrm>
            <a:off x="5265129" y="4072646"/>
            <a:ext cx="1557704" cy="3659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Earth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C57775-E10D-E017-2F6D-119D178106F6}"/>
              </a:ext>
            </a:extLst>
          </p:cNvPr>
          <p:cNvSpPr txBox="1"/>
          <p:nvPr/>
        </p:nvSpPr>
        <p:spPr>
          <a:xfrm>
            <a:off x="1529128" y="949705"/>
            <a:ext cx="2041670" cy="3659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Heavens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6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933A04-7183-6490-4361-67828D7853F9}"/>
              </a:ext>
            </a:extLst>
          </p:cNvPr>
          <p:cNvSpPr/>
          <p:nvPr/>
        </p:nvSpPr>
        <p:spPr>
          <a:xfrm>
            <a:off x="0" y="90237"/>
            <a:ext cx="9144000" cy="1125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tabernacle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God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is among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men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21:3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E4501-C861-F721-E138-7ED41C53B439}"/>
              </a:ext>
            </a:extLst>
          </p:cNvPr>
          <p:cNvSpPr txBox="1"/>
          <p:nvPr/>
        </p:nvSpPr>
        <p:spPr>
          <a:xfrm>
            <a:off x="307731" y="1111848"/>
            <a:ext cx="883626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tabernacle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among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John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heard a loud voice from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throne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saying,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4:2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4:9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7:15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21:5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22:1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22:3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“Behold,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tabernacle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among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7:15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13:6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Heb 8:1-2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tabernacle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a “dwelling place”,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meaning must be determined by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context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how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is used.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tabernacle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(dwelling place)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(first)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where those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dwell,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13:6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will dwell among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Jn 14:23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 Cor 6:16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Lev 26:11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Ex 25:8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Ezek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37:27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now dwell with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holy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shall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 Cor 6:16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31:33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Himself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be among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 Cor 6:16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Lev 26:12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dwelled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Adam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in the Garden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Gen 3:8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dwelled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Nation of Israel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tabernacle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sanctuary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Ex 25:8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Lev 26:11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dwelled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Nation of Israel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was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Ezek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37:27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dwelled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Word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became flesh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dwelt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tabernacled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among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 1:14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B3E2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Promised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DB3E2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to dwell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among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Believers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the future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 will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dwell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walk among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 will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shall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Cor 6:16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0E0F2-21D0-ECC1-B1F4-D88CB9770694}"/>
              </a:ext>
            </a:extLst>
          </p:cNvPr>
          <p:cNvSpPr/>
          <p:nvPr/>
        </p:nvSpPr>
        <p:spPr>
          <a:xfrm>
            <a:off x="182880" y="1251611"/>
            <a:ext cx="8778240" cy="36374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06EF7-4872-4931-A4E9-FEE9D1900CD0}"/>
              </a:ext>
            </a:extLst>
          </p:cNvPr>
          <p:cNvSpPr txBox="1"/>
          <p:nvPr/>
        </p:nvSpPr>
        <p:spPr>
          <a:xfrm>
            <a:off x="182880" y="1251611"/>
            <a:ext cx="8778240" cy="36374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Alpha and the Omega, the First and the Last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Isaiah 44:6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“Thus says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King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43:15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Redeemer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43:14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 of hosts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‘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first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last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there is no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besides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      Also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Isa 41:4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Isaiah 48:12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“Listen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Jacob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even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called;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 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first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also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last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 2:8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“And to the angel of the church in Smyrna write: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first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the last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was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dead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has come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says this: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 21:6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Then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said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“It is done.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Alpha and the Omega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beginning and the end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 22:13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Alpha and the Omega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first and the last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beginning and the end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BB7A65-9F8F-4670-B2BC-8D7C4E726441}"/>
              </a:ext>
            </a:extLst>
          </p:cNvPr>
          <p:cNvSpPr/>
          <p:nvPr/>
        </p:nvSpPr>
        <p:spPr>
          <a:xfrm>
            <a:off x="0" y="81291"/>
            <a:ext cx="9144000" cy="1170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“the Alpha and the Omega, </a:t>
            </a:r>
          </a:p>
          <a:p>
            <a:pPr marL="0" marR="0" lvl="0" indent="0" algn="ctr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First and the Last”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0D923F-E0D4-4AD4-90AC-4713846DE3E1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Overcomers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21:1–7</a:t>
            </a:r>
            <a:endParaRPr kumimoji="0" lang="en-US" sz="44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71505-BC1E-4F56-B2BF-80F088133F35}"/>
              </a:ext>
            </a:extLst>
          </p:cNvPr>
          <p:cNvSpPr txBox="1"/>
          <p:nvPr/>
        </p:nvSpPr>
        <p:spPr>
          <a:xfrm>
            <a:off x="248653" y="667172"/>
            <a:ext cx="88953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21:1–7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inherit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these things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1.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tabernacle of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among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dwell among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shall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Himself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among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wipe away every tear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from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5.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there will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 longer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be any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death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6.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there will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 longer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be any mourning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crying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pain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first things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have passed away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8.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“Behold,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making all things new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9.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thirsts from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1849B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spring of the water of life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1849B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without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cost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10.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inherit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these things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(all listed),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11.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overcomer’s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will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AA439-B85B-4711-994C-30189E009286}"/>
              </a:ext>
            </a:extLst>
          </p:cNvPr>
          <p:cNvSpPr txBox="1"/>
          <p:nvPr/>
        </p:nvSpPr>
        <p:spPr>
          <a:xfrm>
            <a:off x="61546" y="406523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those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who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overcome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World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when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Born of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by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Faith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Belief,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John 5:4–5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38" presetClass="entr" presetSubtype="0" accel="50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10ABD-29A2-4324-9F06-A52215071D4A}"/>
              </a:ext>
            </a:extLst>
          </p:cNvPr>
          <p:cNvSpPr txBox="1"/>
          <p:nvPr/>
        </p:nvSpPr>
        <p:spPr>
          <a:xfrm>
            <a:off x="104273" y="625062"/>
            <a:ext cx="9039727" cy="551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(7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grant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to eat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tree of life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Paradise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be hurt by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second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death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Lake of Fire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some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hidden manna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&amp;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white stone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(4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authority over the nations,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morning star,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5)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thus be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clothed in white garments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erase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 from the book of life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confess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 before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Father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before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angels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6)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(6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make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 pillar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temple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God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go out from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temple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anymore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write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name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God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(write 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name of the city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God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(write 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(7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grant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sit down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throne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also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sat down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Father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throne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230EF2-D9E3-42AF-A73C-7C280AA832D7}"/>
              </a:ext>
            </a:extLst>
          </p:cNvPr>
          <p:cNvSpPr/>
          <p:nvPr/>
        </p:nvSpPr>
        <p:spPr>
          <a:xfrm>
            <a:off x="0" y="-7218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Overcomers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 </a:t>
            </a:r>
            <a:r>
              <a:rPr kumimoji="0" lang="en-US" sz="36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&amp;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3 </a:t>
            </a:r>
            <a:endParaRPr kumimoji="0" lang="en-US" sz="44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3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B7D8327-2711-A69A-8D32-D727BA665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r="19519" b="19743"/>
          <a:stretch/>
        </p:blipFill>
        <p:spPr>
          <a:xfrm>
            <a:off x="1371601" y="745378"/>
            <a:ext cx="6084317" cy="502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BEFD46-6174-ED1E-8972-8A19AC2E1AF4}"/>
              </a:ext>
            </a:extLst>
          </p:cNvPr>
          <p:cNvSpPr/>
          <p:nvPr/>
        </p:nvSpPr>
        <p:spPr>
          <a:xfrm>
            <a:off x="0" y="-2406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New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Jerusalem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3AE74-396C-6B28-895A-7D8358AD42D1}"/>
              </a:ext>
            </a:extLst>
          </p:cNvPr>
          <p:cNvSpPr txBox="1"/>
          <p:nvPr/>
        </p:nvSpPr>
        <p:spPr>
          <a:xfrm>
            <a:off x="890142" y="2853743"/>
            <a:ext cx="1371600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1200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Stadia </a:t>
            </a: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1378 miles)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43AD0-B324-A914-12CA-AD9EBA305D4F}"/>
              </a:ext>
            </a:extLst>
          </p:cNvPr>
          <p:cNvSpPr txBox="1"/>
          <p:nvPr/>
        </p:nvSpPr>
        <p:spPr>
          <a:xfrm>
            <a:off x="5328139" y="830660"/>
            <a:ext cx="1371600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1200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Stadia </a:t>
            </a: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1378 miles)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1228B-DBDB-C1C8-108E-CDCC552DAA74}"/>
              </a:ext>
            </a:extLst>
          </p:cNvPr>
          <p:cNvSpPr txBox="1"/>
          <p:nvPr/>
        </p:nvSpPr>
        <p:spPr>
          <a:xfrm>
            <a:off x="2624223" y="842094"/>
            <a:ext cx="1371600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1200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Stadia </a:t>
            </a:r>
            <a:r>
              <a:rPr lang="en-US" dirty="0">
                <a:solidFill>
                  <a:prstClr val="black"/>
                </a:solidFill>
                <a:latin typeface="Candara" panose="020E050203030302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1378 miles)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7A7BC-EF12-A39E-CC7B-C582255C45B4}"/>
              </a:ext>
            </a:extLst>
          </p:cNvPr>
          <p:cNvSpPr txBox="1"/>
          <p:nvPr/>
        </p:nvSpPr>
        <p:spPr>
          <a:xfrm>
            <a:off x="7083424" y="3921147"/>
            <a:ext cx="164180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Gates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Pearl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Angels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Tribes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Names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</a:rPr>
              <a:t>             Rev 21:12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95BC29-9EC0-5F80-3043-CF62A0FABA72}"/>
              </a:ext>
            </a:extLst>
          </p:cNvPr>
          <p:cNvCxnSpPr>
            <a:cxnSpLocks/>
          </p:cNvCxnSpPr>
          <p:nvPr/>
        </p:nvCxnSpPr>
        <p:spPr>
          <a:xfrm flipH="1">
            <a:off x="5468816" y="4081376"/>
            <a:ext cx="1698435" cy="805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489B03-F212-5EF1-4CDB-2D33F6D8FECB}"/>
              </a:ext>
            </a:extLst>
          </p:cNvPr>
          <p:cNvCxnSpPr>
            <a:cxnSpLocks/>
          </p:cNvCxnSpPr>
          <p:nvPr/>
        </p:nvCxnSpPr>
        <p:spPr>
          <a:xfrm flipH="1">
            <a:off x="6462347" y="4081376"/>
            <a:ext cx="704904" cy="770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8347DD-6443-5E9B-2A74-23BC93799228}"/>
              </a:ext>
            </a:extLst>
          </p:cNvPr>
          <p:cNvCxnSpPr>
            <a:cxnSpLocks/>
          </p:cNvCxnSpPr>
          <p:nvPr/>
        </p:nvCxnSpPr>
        <p:spPr>
          <a:xfrm flipH="1">
            <a:off x="6013939" y="4081376"/>
            <a:ext cx="1153312" cy="787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D18B4C-753E-AB53-F1F2-004AD411E36F}"/>
              </a:ext>
            </a:extLst>
          </p:cNvPr>
          <p:cNvSpPr txBox="1"/>
          <p:nvPr/>
        </p:nvSpPr>
        <p:spPr>
          <a:xfrm>
            <a:off x="334199" y="3854524"/>
            <a:ext cx="111188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Wall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Jasper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144 cubits 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(216 feet)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</a:rPr>
              <a:t>Rev 21:17-18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058BBF-9188-AB05-3BA0-3B5CF929E3F4}"/>
              </a:ext>
            </a:extLst>
          </p:cNvPr>
          <p:cNvCxnSpPr>
            <a:cxnSpLocks/>
          </p:cNvCxnSpPr>
          <p:nvPr/>
        </p:nvCxnSpPr>
        <p:spPr>
          <a:xfrm>
            <a:off x="1346176" y="3994170"/>
            <a:ext cx="869486" cy="8923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2DE9E7C-77E8-835C-AFD2-7EAD353A3084}"/>
              </a:ext>
            </a:extLst>
          </p:cNvPr>
          <p:cNvSpPr txBox="1"/>
          <p:nvPr/>
        </p:nvSpPr>
        <p:spPr>
          <a:xfrm>
            <a:off x="102292" y="5256608"/>
            <a:ext cx="2049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F79646">
                    <a:lumMod val="50000"/>
                  </a:srgbClr>
                </a:solidFill>
                <a:latin typeface="Candara" panose="020E0502030303020204" pitchFamily="34" charset="0"/>
              </a:rPr>
              <a:t>Foundation Stones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 </a:t>
            </a:r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Candara" panose="020E0502030303020204" pitchFamily="34" charset="0"/>
              </a:rPr>
              <a:t>Apostles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Names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</a:rPr>
              <a:t>     Rev 21:14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2F584A-AEC8-169F-4112-1EE2C8FE76E8}"/>
              </a:ext>
            </a:extLst>
          </p:cNvPr>
          <p:cNvCxnSpPr>
            <a:cxnSpLocks/>
          </p:cNvCxnSpPr>
          <p:nvPr/>
        </p:nvCxnSpPr>
        <p:spPr>
          <a:xfrm flipV="1">
            <a:off x="2090710" y="5241891"/>
            <a:ext cx="842966" cy="126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CB21F59-3447-07B9-A5C1-D587169EDD74}"/>
              </a:ext>
            </a:extLst>
          </p:cNvPr>
          <p:cNvSpPr txBox="1"/>
          <p:nvPr/>
        </p:nvSpPr>
        <p:spPr>
          <a:xfrm>
            <a:off x="7481343" y="2055057"/>
            <a:ext cx="136177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City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Pure Gold,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Like Crystal Clear Jasper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</a:rPr>
              <a:t>Rev 21:11, 21:18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F0E666-0626-C08F-0A62-24CFD6F4151B}"/>
              </a:ext>
            </a:extLst>
          </p:cNvPr>
          <p:cNvCxnSpPr>
            <a:cxnSpLocks/>
          </p:cNvCxnSpPr>
          <p:nvPr/>
        </p:nvCxnSpPr>
        <p:spPr>
          <a:xfrm flipH="1">
            <a:off x="6013939" y="2210195"/>
            <a:ext cx="1510192" cy="2479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C23B78A-1F86-CA22-D369-F7BDF2D4F8A9}"/>
              </a:ext>
            </a:extLst>
          </p:cNvPr>
          <p:cNvSpPr txBox="1"/>
          <p:nvPr/>
        </p:nvSpPr>
        <p:spPr>
          <a:xfrm>
            <a:off x="3189513" y="5441821"/>
            <a:ext cx="2553709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(Not to Scale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DF489-5D9C-49C6-EE09-74C7B70E652A}"/>
              </a:ext>
            </a:extLst>
          </p:cNvPr>
          <p:cNvSpPr txBox="1"/>
          <p:nvPr/>
        </p:nvSpPr>
        <p:spPr>
          <a:xfrm>
            <a:off x="1617785" y="5779805"/>
            <a:ext cx="5838133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Notice: the Gates and 216 foot high Walls on 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1378 mile </a:t>
            </a:r>
            <a:r>
              <a:rPr lang="en-US" sz="1600" dirty="0">
                <a:latin typeface="Candara" panose="020E0502030303020204" pitchFamily="34" charset="0"/>
              </a:rPr>
              <a:t>high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City </a:t>
            </a:r>
          </a:p>
          <a:p>
            <a:pPr>
              <a:lnSpc>
                <a:spcPts val="1800"/>
              </a:lnSpc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              would barely be visible if drawn to proper Scale.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98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3" grpId="0"/>
      <p:bldP spid="29" grpId="0"/>
      <p:bldP spid="38" grpId="0"/>
      <p:bldP spid="45" grpId="0"/>
      <p:bldP spid="18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2364</Words>
  <Application>Microsoft Office PowerPoint</Application>
  <PresentationFormat>On-screen Show (4:3)</PresentationFormat>
  <Paragraphs>223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Castellar</vt:lpstr>
      <vt:lpstr>Ink Free</vt:lpstr>
      <vt:lpstr>Papyrus</vt:lpstr>
      <vt:lpstr>4_Office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Hughes</dc:creator>
  <cp:lastModifiedBy>Kevin Hughes</cp:lastModifiedBy>
  <cp:revision>3</cp:revision>
  <dcterms:created xsi:type="dcterms:W3CDTF">2022-05-07T17:25:25Z</dcterms:created>
  <dcterms:modified xsi:type="dcterms:W3CDTF">2022-07-01T14:47:07Z</dcterms:modified>
</cp:coreProperties>
</file>