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531" r:id="rId3"/>
    <p:sldId id="571" r:id="rId4"/>
    <p:sldId id="578" r:id="rId5"/>
    <p:sldId id="579" r:id="rId6"/>
    <p:sldId id="581" r:id="rId7"/>
    <p:sldId id="580" r:id="rId8"/>
    <p:sldId id="5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E6075-129D-40B7-A81A-F2922AC955B9}" v="236" dt="2022-06-24T16:33:51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Hughes" userId="c30d6e00f56cba5d" providerId="LiveId" clId="{3B09CF35-94FC-460A-A852-336B021BB85C}"/>
    <pc:docChg chg="undo custSel addSld delSld modSld delMainMaster">
      <pc:chgData name="Kevin Hughes" userId="c30d6e00f56cba5d" providerId="LiveId" clId="{3B09CF35-94FC-460A-A852-336B021BB85C}" dt="2022-03-10T17:59:36.354" v="705" actId="20577"/>
      <pc:docMkLst>
        <pc:docMk/>
      </pc:docMkLst>
      <pc:sldChg chg="del">
        <pc:chgData name="Kevin Hughes" userId="c30d6e00f56cba5d" providerId="LiveId" clId="{3B09CF35-94FC-460A-A852-336B021BB85C}" dt="2022-03-08T14:17:56.251" v="0" actId="2696"/>
        <pc:sldMkLst>
          <pc:docMk/>
          <pc:sldMk cId="1731972975" sldId="257"/>
        </pc:sldMkLst>
      </pc:sldChg>
      <pc:sldChg chg="del">
        <pc:chgData name="Kevin Hughes" userId="c30d6e00f56cba5d" providerId="LiveId" clId="{3B09CF35-94FC-460A-A852-336B021BB85C}" dt="2022-03-10T17:39:42.113" v="621" actId="2696"/>
        <pc:sldMkLst>
          <pc:docMk/>
          <pc:sldMk cId="461740782" sldId="265"/>
        </pc:sldMkLst>
      </pc:sldChg>
      <pc:sldChg chg="del">
        <pc:chgData name="Kevin Hughes" userId="c30d6e00f56cba5d" providerId="LiveId" clId="{3B09CF35-94FC-460A-A852-336B021BB85C}" dt="2022-03-10T17:39:42.113" v="621" actId="2696"/>
        <pc:sldMkLst>
          <pc:docMk/>
          <pc:sldMk cId="3936935429" sldId="267"/>
        </pc:sldMkLst>
      </pc:sldChg>
      <pc:sldChg chg="addSp delSp modSp mod setBg modAnim">
        <pc:chgData name="Kevin Hughes" userId="c30d6e00f56cba5d" providerId="LiveId" clId="{3B09CF35-94FC-460A-A852-336B021BB85C}" dt="2022-03-10T17:54:48.057" v="701"/>
        <pc:sldMkLst>
          <pc:docMk/>
          <pc:sldMk cId="2983727944" sldId="531"/>
        </pc:sldMkLst>
        <pc:spChg chg="mod">
          <ac:chgData name="Kevin Hughes" userId="c30d6e00f56cba5d" providerId="LiveId" clId="{3B09CF35-94FC-460A-A852-336B021BB85C}" dt="2022-03-10T17:48:19.189" v="662" actId="1076"/>
          <ac:spMkLst>
            <pc:docMk/>
            <pc:sldMk cId="2983727944" sldId="531"/>
            <ac:spMk id="8" creationId="{5D379BB9-9424-49FC-80D5-90C66C743B8E}"/>
          </ac:spMkLst>
        </pc:sp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5" creationId="{BA962359-B49B-43D0-B937-316D89149E4C}"/>
          </ac:picMkLst>
        </pc:pic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9" creationId="{5993CFDF-4386-4A71-8464-EB176974F431}"/>
          </ac:picMkLst>
        </pc:pic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10" creationId="{72D1A0D4-AC65-4485-AD41-40AE7250EFC9}"/>
          </ac:picMkLst>
        </pc:pic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11" creationId="{58D6806A-0138-4AC7-AE68-4857C6235B78}"/>
          </ac:picMkLst>
        </pc:picChg>
        <pc:picChg chg="add del mod ord">
          <ac:chgData name="Kevin Hughes" userId="c30d6e00f56cba5d" providerId="LiveId" clId="{3B09CF35-94FC-460A-A852-336B021BB85C}" dt="2022-03-10T17:48:37.557" v="664" actId="21"/>
          <ac:picMkLst>
            <pc:docMk/>
            <pc:sldMk cId="2983727944" sldId="531"/>
            <ac:picMk id="12" creationId="{EC3F1E2D-7702-45C3-8819-2E93B1D2156D}"/>
          </ac:picMkLst>
        </pc:picChg>
        <pc:picChg chg="add del mod ord">
          <ac:chgData name="Kevin Hughes" userId="c30d6e00f56cba5d" providerId="LiveId" clId="{3B09CF35-94FC-460A-A852-336B021BB85C}" dt="2022-03-10T17:47:26.103" v="657" actId="21"/>
          <ac:picMkLst>
            <pc:docMk/>
            <pc:sldMk cId="2983727944" sldId="531"/>
            <ac:picMk id="13" creationId="{6A16F5CE-056D-4AAC-9D2A-D9D9D40661A1}"/>
          </ac:picMkLst>
        </pc:pic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14" creationId="{6A3E7567-7643-4B61-B2BA-2AB98FAD91EB}"/>
          </ac:picMkLst>
        </pc:pic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15" creationId="{2D1D2AE9-CBC1-4419-A16D-4AE608DAEE7E}"/>
          </ac:picMkLst>
        </pc:picChg>
        <pc:picChg chg="add mod">
          <ac:chgData name="Kevin Hughes" userId="c30d6e00f56cba5d" providerId="LiveId" clId="{3B09CF35-94FC-460A-A852-336B021BB85C}" dt="2022-03-10T17:54:33.892" v="700" actId="1076"/>
          <ac:picMkLst>
            <pc:docMk/>
            <pc:sldMk cId="2983727944" sldId="531"/>
            <ac:picMk id="16" creationId="{3C4F934D-9F53-46D8-ABD6-8E758C9BCCCF}"/>
          </ac:picMkLst>
        </pc:picChg>
      </pc:sldChg>
      <pc:sldChg chg="del">
        <pc:chgData name="Kevin Hughes" userId="c30d6e00f56cba5d" providerId="LiveId" clId="{3B09CF35-94FC-460A-A852-336B021BB85C}" dt="2022-03-10T17:39:42.113" v="621" actId="2696"/>
        <pc:sldMkLst>
          <pc:docMk/>
          <pc:sldMk cId="4229743800" sldId="562"/>
        </pc:sldMkLst>
      </pc:sldChg>
      <pc:sldChg chg="del">
        <pc:chgData name="Kevin Hughes" userId="c30d6e00f56cba5d" providerId="LiveId" clId="{3B09CF35-94FC-460A-A852-336B021BB85C}" dt="2022-03-10T17:39:48.346" v="622" actId="2696"/>
        <pc:sldMkLst>
          <pc:docMk/>
          <pc:sldMk cId="2292826518" sldId="569"/>
        </pc:sldMkLst>
      </pc:sldChg>
      <pc:sldChg chg="del">
        <pc:chgData name="Kevin Hughes" userId="c30d6e00f56cba5d" providerId="LiveId" clId="{3B09CF35-94FC-460A-A852-336B021BB85C}" dt="2022-03-10T17:39:48.346" v="622" actId="2696"/>
        <pc:sldMkLst>
          <pc:docMk/>
          <pc:sldMk cId="1786524860" sldId="570"/>
        </pc:sldMkLst>
      </pc:sldChg>
      <pc:sldChg chg="modAnim">
        <pc:chgData name="Kevin Hughes" userId="c30d6e00f56cba5d" providerId="LiveId" clId="{3B09CF35-94FC-460A-A852-336B021BB85C}" dt="2022-03-10T16:56:01.546" v="144"/>
        <pc:sldMkLst>
          <pc:docMk/>
          <pc:sldMk cId="3261444665" sldId="571"/>
        </pc:sldMkLst>
      </pc:sldChg>
      <pc:sldChg chg="del">
        <pc:chgData name="Kevin Hughes" userId="c30d6e00f56cba5d" providerId="LiveId" clId="{3B09CF35-94FC-460A-A852-336B021BB85C}" dt="2022-03-10T17:39:42.113" v="621" actId="2696"/>
        <pc:sldMkLst>
          <pc:docMk/>
          <pc:sldMk cId="713494689" sldId="573"/>
        </pc:sldMkLst>
      </pc:sldChg>
      <pc:sldChg chg="del">
        <pc:chgData name="Kevin Hughes" userId="c30d6e00f56cba5d" providerId="LiveId" clId="{3B09CF35-94FC-460A-A852-336B021BB85C}" dt="2022-03-10T17:39:48.346" v="622" actId="2696"/>
        <pc:sldMkLst>
          <pc:docMk/>
          <pc:sldMk cId="1955722272" sldId="577"/>
        </pc:sldMkLst>
      </pc:sldChg>
      <pc:sldChg chg="modSp modAnim">
        <pc:chgData name="Kevin Hughes" userId="c30d6e00f56cba5d" providerId="LiveId" clId="{3B09CF35-94FC-460A-A852-336B021BB85C}" dt="2022-03-10T17:00:03.681" v="173"/>
        <pc:sldMkLst>
          <pc:docMk/>
          <pc:sldMk cId="621236064" sldId="578"/>
        </pc:sldMkLst>
        <pc:spChg chg="mod">
          <ac:chgData name="Kevin Hughes" userId="c30d6e00f56cba5d" providerId="LiveId" clId="{3B09CF35-94FC-460A-A852-336B021BB85C}" dt="2022-03-10T16:59:23.643" v="164" actId="2710"/>
          <ac:spMkLst>
            <pc:docMk/>
            <pc:sldMk cId="621236064" sldId="578"/>
            <ac:spMk id="97" creationId="{64328BB1-FFEE-4359-BD2F-EF6C356C5082}"/>
          </ac:spMkLst>
        </pc:spChg>
      </pc:sldChg>
      <pc:sldChg chg="addSp delSp modSp new mod modAnim">
        <pc:chgData name="Kevin Hughes" userId="c30d6e00f56cba5d" providerId="LiveId" clId="{3B09CF35-94FC-460A-A852-336B021BB85C}" dt="2022-03-10T17:17:40.577" v="441" actId="115"/>
        <pc:sldMkLst>
          <pc:docMk/>
          <pc:sldMk cId="200339650" sldId="579"/>
        </pc:sldMkLst>
        <pc:spChg chg="add del mod">
          <ac:chgData name="Kevin Hughes" userId="c30d6e00f56cba5d" providerId="LiveId" clId="{3B09CF35-94FC-460A-A852-336B021BB85C}" dt="2022-03-09T15:06:59.682" v="5" actId="21"/>
          <ac:spMkLst>
            <pc:docMk/>
            <pc:sldMk cId="200339650" sldId="579"/>
            <ac:spMk id="2" creationId="{3A7DF96A-3E19-45F2-B963-856B286A6F67}"/>
          </ac:spMkLst>
        </pc:spChg>
        <pc:spChg chg="add del mod">
          <ac:chgData name="Kevin Hughes" userId="c30d6e00f56cba5d" providerId="LiveId" clId="{3B09CF35-94FC-460A-A852-336B021BB85C}" dt="2022-03-09T15:06:55.070" v="4" actId="21"/>
          <ac:spMkLst>
            <pc:docMk/>
            <pc:sldMk cId="200339650" sldId="579"/>
            <ac:spMk id="3" creationId="{B7466D92-9057-43B4-96CD-E77E4922F9EC}"/>
          </ac:spMkLst>
        </pc:spChg>
        <pc:spChg chg="add mod">
          <ac:chgData name="Kevin Hughes" userId="c30d6e00f56cba5d" providerId="LiveId" clId="{3B09CF35-94FC-460A-A852-336B021BB85C}" dt="2022-03-10T17:04:21.455" v="191" actId="1076"/>
          <ac:spMkLst>
            <pc:docMk/>
            <pc:sldMk cId="200339650" sldId="579"/>
            <ac:spMk id="4" creationId="{59C0632D-80E8-419A-B2B8-E58660224B0E}"/>
          </ac:spMkLst>
        </pc:spChg>
        <pc:spChg chg="add mod">
          <ac:chgData name="Kevin Hughes" userId="c30d6e00f56cba5d" providerId="LiveId" clId="{3B09CF35-94FC-460A-A852-336B021BB85C}" dt="2022-03-10T17:02:35.636" v="174" actId="404"/>
          <ac:spMkLst>
            <pc:docMk/>
            <pc:sldMk cId="200339650" sldId="579"/>
            <ac:spMk id="5" creationId="{C2A45D68-CBE1-4154-A8E8-DF43C501FA94}"/>
          </ac:spMkLst>
        </pc:spChg>
        <pc:spChg chg="add mod">
          <ac:chgData name="Kevin Hughes" userId="c30d6e00f56cba5d" providerId="LiveId" clId="{3B09CF35-94FC-460A-A852-336B021BB85C}" dt="2022-03-10T17:17:40.577" v="441" actId="115"/>
          <ac:spMkLst>
            <pc:docMk/>
            <pc:sldMk cId="200339650" sldId="579"/>
            <ac:spMk id="6" creationId="{0D05A54C-6758-4FE4-BA56-EAF3184D2C86}"/>
          </ac:spMkLst>
        </pc:spChg>
      </pc:sldChg>
      <pc:sldChg chg="addSp delSp modSp new mod modAnim">
        <pc:chgData name="Kevin Hughes" userId="c30d6e00f56cba5d" providerId="LiveId" clId="{3B09CF35-94FC-460A-A852-336B021BB85C}" dt="2022-03-10T17:59:36.354" v="705" actId="20577"/>
        <pc:sldMkLst>
          <pc:docMk/>
          <pc:sldMk cId="1558411823" sldId="580"/>
        </pc:sldMkLst>
        <pc:spChg chg="add mod">
          <ac:chgData name="Kevin Hughes" userId="c30d6e00f56cba5d" providerId="LiveId" clId="{3B09CF35-94FC-460A-A852-336B021BB85C}" dt="2022-03-10T17:59:36.354" v="705" actId="20577"/>
          <ac:spMkLst>
            <pc:docMk/>
            <pc:sldMk cId="1558411823" sldId="580"/>
            <ac:spMk id="4" creationId="{AE02E609-444D-41C8-A52D-AC40EE4EAE4F}"/>
          </ac:spMkLst>
        </pc:spChg>
        <pc:spChg chg="add mod">
          <ac:chgData name="Kevin Hughes" userId="c30d6e00f56cba5d" providerId="LiveId" clId="{3B09CF35-94FC-460A-A852-336B021BB85C}" dt="2022-03-10T17:21:23.146" v="488" actId="403"/>
          <ac:spMkLst>
            <pc:docMk/>
            <pc:sldMk cId="1558411823" sldId="580"/>
            <ac:spMk id="5" creationId="{3422730F-636A-4FE7-A9CD-8D37F58B4692}"/>
          </ac:spMkLst>
        </pc:spChg>
        <pc:spChg chg="add del mod">
          <ac:chgData name="Kevin Hughes" userId="c30d6e00f56cba5d" providerId="LiveId" clId="{3B09CF35-94FC-460A-A852-336B021BB85C}" dt="2022-03-10T17:23:21.815" v="494" actId="11529"/>
          <ac:spMkLst>
            <pc:docMk/>
            <pc:sldMk cId="1558411823" sldId="580"/>
            <ac:spMk id="6" creationId="{FED5A29E-D479-4AB8-96CB-8391860A16B6}"/>
          </ac:spMkLst>
        </pc:spChg>
        <pc:spChg chg="add mod">
          <ac:chgData name="Kevin Hughes" userId="c30d6e00f56cba5d" providerId="LiveId" clId="{3B09CF35-94FC-460A-A852-336B021BB85C}" dt="2022-03-10T17:37:09.374" v="595" actId="1076"/>
          <ac:spMkLst>
            <pc:docMk/>
            <pc:sldMk cId="1558411823" sldId="580"/>
            <ac:spMk id="7" creationId="{4E852EB8-C5CF-46DF-A680-B98AC38F84DE}"/>
          </ac:spMkLst>
        </pc:spChg>
        <pc:spChg chg="add mod">
          <ac:chgData name="Kevin Hughes" userId="c30d6e00f56cba5d" providerId="LiveId" clId="{3B09CF35-94FC-460A-A852-336B021BB85C}" dt="2022-03-10T17:36:40.371" v="594"/>
          <ac:spMkLst>
            <pc:docMk/>
            <pc:sldMk cId="1558411823" sldId="580"/>
            <ac:spMk id="8" creationId="{9BADD2C8-A819-4D05-BB74-DA9A91EB3AD0}"/>
          </ac:spMkLst>
        </pc:spChg>
        <pc:spChg chg="add mod">
          <ac:chgData name="Kevin Hughes" userId="c30d6e00f56cba5d" providerId="LiveId" clId="{3B09CF35-94FC-460A-A852-336B021BB85C}" dt="2022-03-10T17:33:02.119" v="559" actId="1076"/>
          <ac:spMkLst>
            <pc:docMk/>
            <pc:sldMk cId="1558411823" sldId="580"/>
            <ac:spMk id="10" creationId="{194181C8-28FD-4EE2-91D8-C17CBB9EF0C5}"/>
          </ac:spMkLst>
        </pc:spChg>
        <pc:picChg chg="add mod">
          <ac:chgData name="Kevin Hughes" userId="c30d6e00f56cba5d" providerId="LiveId" clId="{3B09CF35-94FC-460A-A852-336B021BB85C}" dt="2022-03-09T20:01:37.498" v="103" actId="14861"/>
          <ac:picMkLst>
            <pc:docMk/>
            <pc:sldMk cId="1558411823" sldId="580"/>
            <ac:picMk id="3" creationId="{58C7350B-C93A-4410-B50A-5F3AEDB6DD61}"/>
          </ac:picMkLst>
        </pc:picChg>
      </pc:sldChg>
      <pc:sldChg chg="new">
        <pc:chgData name="Kevin Hughes" userId="c30d6e00f56cba5d" providerId="LiveId" clId="{3B09CF35-94FC-460A-A852-336B021BB85C}" dt="2022-03-10T13:32:29.905" v="104" actId="680"/>
        <pc:sldMkLst>
          <pc:docMk/>
          <pc:sldMk cId="1021951641" sldId="581"/>
        </pc:sldMkLst>
      </pc:sldChg>
      <pc:sldMasterChg chg="del delSldLayout">
        <pc:chgData name="Kevin Hughes" userId="c30d6e00f56cba5d" providerId="LiveId" clId="{3B09CF35-94FC-460A-A852-336B021BB85C}" dt="2022-03-08T14:17:56.251" v="0" actId="2696"/>
        <pc:sldMasterMkLst>
          <pc:docMk/>
          <pc:sldMasterMk cId="4014909044" sldId="2147483660"/>
        </pc:sldMasterMkLst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3996589495" sldId="2147483661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3557709280" sldId="2147483662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2233359218" sldId="2147483663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662940883" sldId="2147483664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4138934092" sldId="2147483665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2225831445" sldId="2147483666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1179052741" sldId="2147483667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655446454" sldId="2147483668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4196827688" sldId="2147483669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2418188919" sldId="2147483670"/>
          </pc:sldLayoutMkLst>
        </pc:sldLayoutChg>
        <pc:sldLayoutChg chg="del">
          <pc:chgData name="Kevin Hughes" userId="c30d6e00f56cba5d" providerId="LiveId" clId="{3B09CF35-94FC-460A-A852-336B021BB85C}" dt="2022-03-08T14:17:56.251" v="0" actId="2696"/>
          <pc:sldLayoutMkLst>
            <pc:docMk/>
            <pc:sldMasterMk cId="4014909044" sldId="2147483660"/>
            <pc:sldLayoutMk cId="3208728729" sldId="2147483671"/>
          </pc:sldLayoutMkLst>
        </pc:sldLayoutChg>
      </pc:sldMasterChg>
    </pc:docChg>
  </pc:docChgLst>
  <pc:docChgLst>
    <pc:chgData name="Kevin Hughes" userId="c30d6e00f56cba5d" providerId="LiveId" clId="{484E6075-129D-40B7-A81A-F2922AC955B9}"/>
    <pc:docChg chg="custSel addSld modSld sldOrd">
      <pc:chgData name="Kevin Hughes" userId="c30d6e00f56cba5d" providerId="LiveId" clId="{484E6075-129D-40B7-A81A-F2922AC955B9}" dt="2022-06-24T16:44:30.786" v="701" actId="20577"/>
      <pc:docMkLst>
        <pc:docMk/>
      </pc:docMkLst>
      <pc:sldChg chg="addSp modSp mod modAnim">
        <pc:chgData name="Kevin Hughes" userId="c30d6e00f56cba5d" providerId="LiveId" clId="{484E6075-129D-40B7-A81A-F2922AC955B9}" dt="2022-06-24T15:53:34.869" v="112" actId="20577"/>
        <pc:sldMkLst>
          <pc:docMk/>
          <pc:sldMk cId="3261444665" sldId="571"/>
        </pc:sldMkLst>
        <pc:spChg chg="mod">
          <ac:chgData name="Kevin Hughes" userId="c30d6e00f56cba5d" providerId="LiveId" clId="{484E6075-129D-40B7-A81A-F2922AC955B9}" dt="2022-06-24T15:45:16.200" v="18" actId="14100"/>
          <ac:spMkLst>
            <pc:docMk/>
            <pc:sldMk cId="3261444665" sldId="571"/>
            <ac:spMk id="8" creationId="{50E1189D-7FC7-49C1-A2B8-EAD726031912}"/>
          </ac:spMkLst>
        </pc:spChg>
        <pc:spChg chg="mod">
          <ac:chgData name="Kevin Hughes" userId="c30d6e00f56cba5d" providerId="LiveId" clId="{484E6075-129D-40B7-A81A-F2922AC955B9}" dt="2022-06-24T15:48:50.881" v="85" actId="20577"/>
          <ac:spMkLst>
            <pc:docMk/>
            <pc:sldMk cId="3261444665" sldId="571"/>
            <ac:spMk id="30" creationId="{187EFD9A-780D-4996-8BDA-D736C20B4FD4}"/>
          </ac:spMkLst>
        </pc:spChg>
        <pc:spChg chg="add mod">
          <ac:chgData name="Kevin Hughes" userId="c30d6e00f56cba5d" providerId="LiveId" clId="{484E6075-129D-40B7-A81A-F2922AC955B9}" dt="2022-06-24T15:51:14.355" v="97" actId="14100"/>
          <ac:spMkLst>
            <pc:docMk/>
            <pc:sldMk cId="3261444665" sldId="571"/>
            <ac:spMk id="31" creationId="{F0E0F857-C352-ABC8-BDE9-CA91FF0FABA0}"/>
          </ac:spMkLst>
        </pc:spChg>
        <pc:spChg chg="mod">
          <ac:chgData name="Kevin Hughes" userId="c30d6e00f56cba5d" providerId="LiveId" clId="{484E6075-129D-40B7-A81A-F2922AC955B9}" dt="2022-06-24T15:53:34.869" v="112" actId="20577"/>
          <ac:spMkLst>
            <pc:docMk/>
            <pc:sldMk cId="3261444665" sldId="571"/>
            <ac:spMk id="59" creationId="{81D89ACE-88D7-4C69-8D13-94098CDA02CC}"/>
          </ac:spMkLst>
        </pc:spChg>
        <pc:spChg chg="mod">
          <ac:chgData name="Kevin Hughes" userId="c30d6e00f56cba5d" providerId="LiveId" clId="{484E6075-129D-40B7-A81A-F2922AC955B9}" dt="2022-06-24T15:49:02.472" v="93" actId="20577"/>
          <ac:spMkLst>
            <pc:docMk/>
            <pc:sldMk cId="3261444665" sldId="571"/>
            <ac:spMk id="60" creationId="{34C0B884-408F-4A11-BD59-CBCD5CE31A4B}"/>
          </ac:spMkLst>
        </pc:spChg>
      </pc:sldChg>
      <pc:sldChg chg="modSp mod">
        <pc:chgData name="Kevin Hughes" userId="c30d6e00f56cba5d" providerId="LiveId" clId="{484E6075-129D-40B7-A81A-F2922AC955B9}" dt="2022-06-24T15:54:39.608" v="115" actId="1076"/>
        <pc:sldMkLst>
          <pc:docMk/>
          <pc:sldMk cId="621236064" sldId="578"/>
        </pc:sldMkLst>
        <pc:spChg chg="mod">
          <ac:chgData name="Kevin Hughes" userId="c30d6e00f56cba5d" providerId="LiveId" clId="{484E6075-129D-40B7-A81A-F2922AC955B9}" dt="2022-06-24T15:54:39.608" v="115" actId="1076"/>
          <ac:spMkLst>
            <pc:docMk/>
            <pc:sldMk cId="621236064" sldId="578"/>
            <ac:spMk id="97" creationId="{64328BB1-FFEE-4359-BD2F-EF6C356C5082}"/>
          </ac:spMkLst>
        </pc:spChg>
      </pc:sldChg>
      <pc:sldChg chg="modSp mod ord">
        <pc:chgData name="Kevin Hughes" userId="c30d6e00f56cba5d" providerId="LiveId" clId="{484E6075-129D-40B7-A81A-F2922AC955B9}" dt="2022-06-24T16:30:30.408" v="561" actId="113"/>
        <pc:sldMkLst>
          <pc:docMk/>
          <pc:sldMk cId="1558411823" sldId="580"/>
        </pc:sldMkLst>
        <pc:spChg chg="mod">
          <ac:chgData name="Kevin Hughes" userId="c30d6e00f56cba5d" providerId="LiveId" clId="{484E6075-129D-40B7-A81A-F2922AC955B9}" dt="2022-06-24T16:30:30.408" v="561" actId="113"/>
          <ac:spMkLst>
            <pc:docMk/>
            <pc:sldMk cId="1558411823" sldId="580"/>
            <ac:spMk id="4" creationId="{AE02E609-444D-41C8-A52D-AC40EE4EAE4F}"/>
          </ac:spMkLst>
        </pc:spChg>
        <pc:spChg chg="mod">
          <ac:chgData name="Kevin Hughes" userId="c30d6e00f56cba5d" providerId="LiveId" clId="{484E6075-129D-40B7-A81A-F2922AC955B9}" dt="2022-06-24T16:24:45.518" v="546" actId="1076"/>
          <ac:spMkLst>
            <pc:docMk/>
            <pc:sldMk cId="1558411823" sldId="580"/>
            <ac:spMk id="5" creationId="{3422730F-636A-4FE7-A9CD-8D37F58B4692}"/>
          </ac:spMkLst>
        </pc:spChg>
        <pc:spChg chg="mod">
          <ac:chgData name="Kevin Hughes" userId="c30d6e00f56cba5d" providerId="LiveId" clId="{484E6075-129D-40B7-A81A-F2922AC955B9}" dt="2022-06-24T16:26:51.644" v="559" actId="207"/>
          <ac:spMkLst>
            <pc:docMk/>
            <pc:sldMk cId="1558411823" sldId="580"/>
            <ac:spMk id="7" creationId="{4E852EB8-C5CF-46DF-A680-B98AC38F84DE}"/>
          </ac:spMkLst>
        </pc:spChg>
        <pc:spChg chg="mod">
          <ac:chgData name="Kevin Hughes" userId="c30d6e00f56cba5d" providerId="LiveId" clId="{484E6075-129D-40B7-A81A-F2922AC955B9}" dt="2022-06-24T16:25:31.508" v="547" actId="1076"/>
          <ac:spMkLst>
            <pc:docMk/>
            <pc:sldMk cId="1558411823" sldId="580"/>
            <ac:spMk id="8" creationId="{9BADD2C8-A819-4D05-BB74-DA9A91EB3AD0}"/>
          </ac:spMkLst>
        </pc:spChg>
        <pc:spChg chg="mod">
          <ac:chgData name="Kevin Hughes" userId="c30d6e00f56cba5d" providerId="LiveId" clId="{484E6075-129D-40B7-A81A-F2922AC955B9}" dt="2022-06-24T16:25:31.508" v="547" actId="1076"/>
          <ac:spMkLst>
            <pc:docMk/>
            <pc:sldMk cId="1558411823" sldId="580"/>
            <ac:spMk id="10" creationId="{194181C8-28FD-4EE2-91D8-C17CBB9EF0C5}"/>
          </ac:spMkLst>
        </pc:spChg>
        <pc:picChg chg="mod">
          <ac:chgData name="Kevin Hughes" userId="c30d6e00f56cba5d" providerId="LiveId" clId="{484E6075-129D-40B7-A81A-F2922AC955B9}" dt="2022-06-24T16:25:31.508" v="547" actId="1076"/>
          <ac:picMkLst>
            <pc:docMk/>
            <pc:sldMk cId="1558411823" sldId="580"/>
            <ac:picMk id="3" creationId="{58C7350B-C93A-4410-B50A-5F3AEDB6DD61}"/>
          </ac:picMkLst>
        </pc:picChg>
      </pc:sldChg>
      <pc:sldChg chg="addSp delSp modSp mod modAnim">
        <pc:chgData name="Kevin Hughes" userId="c30d6e00f56cba5d" providerId="LiveId" clId="{484E6075-129D-40B7-A81A-F2922AC955B9}" dt="2022-06-24T16:21:06.961" v="543" actId="20577"/>
        <pc:sldMkLst>
          <pc:docMk/>
          <pc:sldMk cId="1021951641" sldId="581"/>
        </pc:sldMkLst>
        <pc:spChg chg="add del">
          <ac:chgData name="Kevin Hughes" userId="c30d6e00f56cba5d" providerId="LiveId" clId="{484E6075-129D-40B7-A81A-F2922AC955B9}" dt="2022-06-24T16:05:13.605" v="117"/>
          <ac:spMkLst>
            <pc:docMk/>
            <pc:sldMk cId="1021951641" sldId="581"/>
            <ac:spMk id="2" creationId="{E4E1194B-4AC1-89E8-B7E2-EEFA3DA151B9}"/>
          </ac:spMkLst>
        </pc:spChg>
        <pc:spChg chg="add del">
          <ac:chgData name="Kevin Hughes" userId="c30d6e00f56cba5d" providerId="LiveId" clId="{484E6075-129D-40B7-A81A-F2922AC955B9}" dt="2022-06-24T16:05:13.605" v="117"/>
          <ac:spMkLst>
            <pc:docMk/>
            <pc:sldMk cId="1021951641" sldId="581"/>
            <ac:spMk id="3" creationId="{CFAA39CA-A149-A35B-4C25-78560FD69672}"/>
          </ac:spMkLst>
        </pc:spChg>
        <pc:spChg chg="add del">
          <ac:chgData name="Kevin Hughes" userId="c30d6e00f56cba5d" providerId="LiveId" clId="{484E6075-129D-40B7-A81A-F2922AC955B9}" dt="2022-06-24T16:05:13.605" v="117"/>
          <ac:spMkLst>
            <pc:docMk/>
            <pc:sldMk cId="1021951641" sldId="581"/>
            <ac:spMk id="4" creationId="{7EDD905B-101F-A694-BDB2-3BE45B93CFD4}"/>
          </ac:spMkLst>
        </pc:spChg>
        <pc:spChg chg="add del">
          <ac:chgData name="Kevin Hughes" userId="c30d6e00f56cba5d" providerId="LiveId" clId="{484E6075-129D-40B7-A81A-F2922AC955B9}" dt="2022-06-24T16:15:31.013" v="487" actId="21"/>
          <ac:spMkLst>
            <pc:docMk/>
            <pc:sldMk cId="1021951641" sldId="581"/>
            <ac:spMk id="5" creationId="{03903C27-5682-C31C-F83E-E3D7CBDB2183}"/>
          </ac:spMkLst>
        </pc:spChg>
        <pc:spChg chg="add del">
          <ac:chgData name="Kevin Hughes" userId="c30d6e00f56cba5d" providerId="LiveId" clId="{484E6075-129D-40B7-A81A-F2922AC955B9}" dt="2022-06-24T16:05:35.618" v="121" actId="21"/>
          <ac:spMkLst>
            <pc:docMk/>
            <pc:sldMk cId="1021951641" sldId="581"/>
            <ac:spMk id="6" creationId="{0F4E4142-A7F3-EEC3-456E-17B1252487CF}"/>
          </ac:spMkLst>
        </pc:spChg>
        <pc:spChg chg="add del mod">
          <ac:chgData name="Kevin Hughes" userId="c30d6e00f56cba5d" providerId="LiveId" clId="{484E6075-129D-40B7-A81A-F2922AC955B9}" dt="2022-06-24T16:21:06.961" v="543" actId="20577"/>
          <ac:spMkLst>
            <pc:docMk/>
            <pc:sldMk cId="1021951641" sldId="581"/>
            <ac:spMk id="7" creationId="{3A0D3978-6396-48D9-C6C8-98EE6D2EB35E}"/>
          </ac:spMkLst>
        </pc:spChg>
        <pc:spChg chg="add mod">
          <ac:chgData name="Kevin Hughes" userId="c30d6e00f56cba5d" providerId="LiveId" clId="{484E6075-129D-40B7-A81A-F2922AC955B9}" dt="2022-06-24T16:17:43.822" v="533" actId="207"/>
          <ac:spMkLst>
            <pc:docMk/>
            <pc:sldMk cId="1021951641" sldId="581"/>
            <ac:spMk id="8" creationId="{1969E8B3-B521-D353-05A4-54D03B911BA7}"/>
          </ac:spMkLst>
        </pc:spChg>
      </pc:sldChg>
      <pc:sldChg chg="addSp modSp new mod modAnim">
        <pc:chgData name="Kevin Hughes" userId="c30d6e00f56cba5d" providerId="LiveId" clId="{484E6075-129D-40B7-A81A-F2922AC955B9}" dt="2022-06-24T16:44:30.786" v="701" actId="20577"/>
        <pc:sldMkLst>
          <pc:docMk/>
          <pc:sldMk cId="1494362829" sldId="582"/>
        </pc:sldMkLst>
        <pc:spChg chg="add mod">
          <ac:chgData name="Kevin Hughes" userId="c30d6e00f56cba5d" providerId="LiveId" clId="{484E6075-129D-40B7-A81A-F2922AC955B9}" dt="2022-06-24T16:44:30.786" v="701" actId="20577"/>
          <ac:spMkLst>
            <pc:docMk/>
            <pc:sldMk cId="1494362829" sldId="582"/>
            <ac:spMk id="3" creationId="{675EDB39-FD98-8613-3FBC-95D229531D39}"/>
          </ac:spMkLst>
        </pc:spChg>
        <pc:spChg chg="add mod">
          <ac:chgData name="Kevin Hughes" userId="c30d6e00f56cba5d" providerId="LiveId" clId="{484E6075-129D-40B7-A81A-F2922AC955B9}" dt="2022-06-24T16:33:51.143" v="571" actId="207"/>
          <ac:spMkLst>
            <pc:docMk/>
            <pc:sldMk cId="1494362829" sldId="582"/>
            <ac:spMk id="4" creationId="{2115858A-E568-CDD6-C3E1-103932A5F35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9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6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0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6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01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51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0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44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3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4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4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9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7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7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1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4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5066-49B2-4DA2-8461-C1ECF4278862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036D-2911-464B-8956-98000A11E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5325-7D80-46A4-9D0E-0F2AD8A93B51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2498-FA73-47E7-A51B-0D2F72202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5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983952-456C-4273-A45E-FE5E2F9F6282}"/>
              </a:ext>
            </a:extLst>
          </p:cNvPr>
          <p:cNvSpPr/>
          <p:nvPr/>
        </p:nvSpPr>
        <p:spPr>
          <a:xfrm>
            <a:off x="-24063" y="136463"/>
            <a:ext cx="9144000" cy="194758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Revelation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15:1–8</a:t>
            </a:r>
          </a:p>
          <a:p>
            <a:pPr algn="ctr">
              <a:lnSpc>
                <a:spcPts val="4800"/>
              </a:lnSpc>
              <a:defRPr/>
            </a:pPr>
            <a:r>
              <a:rPr lang="en-US" sz="5400" b="1" spc="30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Revelation</a:t>
            </a:r>
            <a:r>
              <a:rPr lang="en-US" sz="5400" b="1" spc="300" dirty="0">
                <a:ln w="11430">
                  <a:solidFill>
                    <a:srgbClr val="92D050"/>
                  </a:solidFill>
                </a:ln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5400" b="1" spc="30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16:1–21</a:t>
            </a:r>
            <a:r>
              <a:rPr kumimoji="0" lang="en-US" sz="5400" b="1" i="0" u="none" strike="noStrike" kern="1200" cap="none" spc="30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Lesson 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FEF69-B668-49F0-8EC6-124835D27B53}"/>
              </a:ext>
            </a:extLst>
          </p:cNvPr>
          <p:cNvSpPr txBox="1"/>
          <p:nvPr/>
        </p:nvSpPr>
        <p:spPr>
          <a:xfrm>
            <a:off x="6833937" y="6396335"/>
            <a:ext cx="2286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Kevin E. Hughes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A260BA-AECF-4673-AA01-0CEF389DD9AB}"/>
              </a:ext>
            </a:extLst>
          </p:cNvPr>
          <p:cNvSpPr txBox="1"/>
          <p:nvPr/>
        </p:nvSpPr>
        <p:spPr>
          <a:xfrm>
            <a:off x="216567" y="6395426"/>
            <a:ext cx="33447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allscriptureinspired.com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379BB9-9424-49FC-80D5-90C66C743B8E}"/>
              </a:ext>
            </a:extLst>
          </p:cNvPr>
          <p:cNvSpPr/>
          <p:nvPr/>
        </p:nvSpPr>
        <p:spPr>
          <a:xfrm>
            <a:off x="-24063" y="2010498"/>
            <a:ext cx="9144000" cy="8340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7 </a:t>
            </a:r>
            <a:r>
              <a:rPr kumimoji="0" lang="en-US" sz="6000" b="1" i="0" u="none" strike="noStrike" kern="1200" cap="none" spc="0" normalizeH="0" baseline="0" noProof="0" dirty="0">
                <a:ln w="11430">
                  <a:solidFill>
                    <a:srgbClr val="92D050"/>
                  </a:solidFill>
                </a:ln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Bowl</a:t>
            </a:r>
            <a:r>
              <a:rPr kumimoji="0" lang="en-US" sz="6000" b="1" i="0" u="none" strike="noStrike" kern="1200" cap="none" spc="0" normalizeH="0" noProof="0" dirty="0">
                <a:ln w="11430">
                  <a:solidFill>
                    <a:srgbClr val="92D050"/>
                  </a:solidFill>
                </a:ln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Judgments</a:t>
            </a:r>
            <a:endParaRPr kumimoji="0" lang="en-US" sz="6000" b="1" i="0" u="none" strike="noStrike" kern="1200" cap="none" spc="0" normalizeH="0" baseline="0" noProof="0" dirty="0">
              <a:ln w="11430">
                <a:solidFill>
                  <a:srgbClr val="92D05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BA962359-B49B-43D0-B937-316D89149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86" y="2769362"/>
            <a:ext cx="1783080" cy="1188720"/>
          </a:xfrm>
          <a:prstGeom prst="rect">
            <a:avLst/>
          </a:prstGeom>
        </p:spPr>
      </p:pic>
      <p:pic>
        <p:nvPicPr>
          <p:cNvPr id="9" name="Picture 8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5993CFDF-4386-4A71-8464-EB176974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01" y="3101563"/>
            <a:ext cx="1865376" cy="1243584"/>
          </a:xfrm>
          <a:prstGeom prst="rect">
            <a:avLst/>
          </a:prstGeom>
        </p:spPr>
      </p:pic>
      <p:pic>
        <p:nvPicPr>
          <p:cNvPr id="10" name="Picture 9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72D1A0D4-AC65-4485-AD41-40AE7250E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24" y="3438538"/>
            <a:ext cx="1865376" cy="1243584"/>
          </a:xfrm>
          <a:prstGeom prst="rect">
            <a:avLst/>
          </a:prstGeom>
        </p:spPr>
      </p:pic>
      <p:pic>
        <p:nvPicPr>
          <p:cNvPr id="11" name="Picture 10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58D6806A-0138-4AC7-AE68-4857C6235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47" y="3795211"/>
            <a:ext cx="1865376" cy="1243584"/>
          </a:xfrm>
          <a:prstGeom prst="rect">
            <a:avLst/>
          </a:prstGeom>
        </p:spPr>
      </p:pic>
      <p:pic>
        <p:nvPicPr>
          <p:cNvPr id="14" name="Picture 13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6A3E7567-7643-4B61-B2BA-2AB98FAD9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209" y="4141136"/>
            <a:ext cx="1865376" cy="1243584"/>
          </a:xfrm>
          <a:prstGeom prst="rect">
            <a:avLst/>
          </a:prstGeom>
        </p:spPr>
      </p:pic>
      <p:pic>
        <p:nvPicPr>
          <p:cNvPr id="15" name="Picture 14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2D1D2AE9-CBC1-4419-A16D-4AE608DAE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25" y="4489522"/>
            <a:ext cx="1865376" cy="1243584"/>
          </a:xfrm>
          <a:prstGeom prst="rect">
            <a:avLst/>
          </a:prstGeom>
        </p:spPr>
      </p:pic>
      <p:pic>
        <p:nvPicPr>
          <p:cNvPr id="16" name="Picture 15" descr="A picture containing tableware, glass, bowl, dishware&#10;&#10;Description automatically generated">
            <a:extLst>
              <a:ext uri="{FF2B5EF4-FFF2-40B4-BE49-F238E27FC236}">
                <a16:creationId xmlns:a16="http://schemas.microsoft.com/office/drawing/2014/main" id="{3C4F934D-9F53-46D8-ABD6-8E758C9B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951" l="8007" r="91340">
                        <a14:foregroundMark x1="8497" y1="38480" x2="8497" y2="38480"/>
                        <a14:foregroundMark x1="91503" y1="40441" x2="91503" y2="40441"/>
                        <a14:foregroundMark x1="8007" y1="32108" x2="8007" y2="32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44" y="4834277"/>
            <a:ext cx="1865376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E1189D-7FC7-49C1-A2B8-EAD726031912}"/>
              </a:ext>
            </a:extLst>
          </p:cNvPr>
          <p:cNvSpPr/>
          <p:nvPr/>
        </p:nvSpPr>
        <p:spPr>
          <a:xfrm>
            <a:off x="0" y="0"/>
            <a:ext cx="914399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 21 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Judgments </a:t>
            </a:r>
            <a:r>
              <a:rPr kumimoji="0" lang="en-US" sz="4800" b="1" i="0" u="none" strike="noStrike" kern="1200" cap="none" spc="0" normalizeH="0" baseline="0" noProof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of the </a:t>
            </a:r>
            <a:r>
              <a:rPr kumimoji="0" lang="en-US" sz="4800" b="1" i="0" u="none" strike="noStrike" kern="1200" cap="none" spc="0" normalizeH="0" baseline="0" noProof="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Scroll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6CBD41-56D5-4C6D-A268-1B3C09A3AD64}"/>
              </a:ext>
            </a:extLst>
          </p:cNvPr>
          <p:cNvSpPr/>
          <p:nvPr/>
        </p:nvSpPr>
        <p:spPr>
          <a:xfrm>
            <a:off x="5289220" y="1416213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5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85508-68D8-4374-881E-FE87F94966AB}"/>
              </a:ext>
            </a:extLst>
          </p:cNvPr>
          <p:cNvSpPr/>
          <p:nvPr/>
        </p:nvSpPr>
        <p:spPr>
          <a:xfrm>
            <a:off x="6572300" y="1416213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90F670-1F11-4619-9B23-132AE7F24BB8}"/>
              </a:ext>
            </a:extLst>
          </p:cNvPr>
          <p:cNvSpPr/>
          <p:nvPr/>
        </p:nvSpPr>
        <p:spPr>
          <a:xfrm>
            <a:off x="7855382" y="1416213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9804489-7D0D-4056-8AF8-A6D4B13FE88A}"/>
              </a:ext>
            </a:extLst>
          </p:cNvPr>
          <p:cNvSpPr/>
          <p:nvPr/>
        </p:nvSpPr>
        <p:spPr>
          <a:xfrm>
            <a:off x="156900" y="1423872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st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00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0B03C4-A278-4DB0-9991-C6482DCE0AE4}"/>
              </a:ext>
            </a:extLst>
          </p:cNvPr>
          <p:cNvSpPr/>
          <p:nvPr/>
        </p:nvSpPr>
        <p:spPr>
          <a:xfrm>
            <a:off x="1439980" y="1420461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00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D00A139-EC34-4EF1-A7B0-581AFA8A52B4}"/>
              </a:ext>
            </a:extLst>
          </p:cNvPr>
          <p:cNvSpPr/>
          <p:nvPr/>
        </p:nvSpPr>
        <p:spPr>
          <a:xfrm>
            <a:off x="2723060" y="1420461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rd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00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566392-7505-429F-A691-2DFE8B8DC5B5}"/>
              </a:ext>
            </a:extLst>
          </p:cNvPr>
          <p:cNvSpPr/>
          <p:nvPr/>
        </p:nvSpPr>
        <p:spPr>
          <a:xfrm>
            <a:off x="4006140" y="1420461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</a:t>
            </a:r>
            <a:r>
              <a:rPr kumimoji="0" lang="en-US" sz="20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0000FF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A13E65-075B-41EF-B334-109F424DF274}"/>
              </a:ext>
            </a:extLst>
          </p:cNvPr>
          <p:cNvSpPr/>
          <p:nvPr/>
        </p:nvSpPr>
        <p:spPr>
          <a:xfrm>
            <a:off x="156900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1st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D2AD3D-C9CE-4A36-9734-DD644207EABF}"/>
              </a:ext>
            </a:extLst>
          </p:cNvPr>
          <p:cNvSpPr/>
          <p:nvPr/>
        </p:nvSpPr>
        <p:spPr>
          <a:xfrm>
            <a:off x="1439980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2nd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87D0FD-9E87-4AB7-BA98-69F07B07F6B7}"/>
              </a:ext>
            </a:extLst>
          </p:cNvPr>
          <p:cNvSpPr/>
          <p:nvPr/>
        </p:nvSpPr>
        <p:spPr>
          <a:xfrm>
            <a:off x="2723060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3rd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C2A947-5A49-4E3C-BFF0-F163C1644F14}"/>
              </a:ext>
            </a:extLst>
          </p:cNvPr>
          <p:cNvSpPr/>
          <p:nvPr/>
        </p:nvSpPr>
        <p:spPr>
          <a:xfrm>
            <a:off x="4006140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4th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480421-6C98-4BCA-BA44-6B2E08F72B76}"/>
              </a:ext>
            </a:extLst>
          </p:cNvPr>
          <p:cNvSpPr/>
          <p:nvPr/>
        </p:nvSpPr>
        <p:spPr>
          <a:xfrm>
            <a:off x="5289220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5th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A4F54C6-30C9-4278-ABA7-C4DA913436E0}"/>
              </a:ext>
            </a:extLst>
          </p:cNvPr>
          <p:cNvSpPr/>
          <p:nvPr/>
        </p:nvSpPr>
        <p:spPr>
          <a:xfrm>
            <a:off x="6572300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6th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319F64-1A93-49F7-9103-B449ACEAE8BA}"/>
              </a:ext>
            </a:extLst>
          </p:cNvPr>
          <p:cNvSpPr/>
          <p:nvPr/>
        </p:nvSpPr>
        <p:spPr>
          <a:xfrm>
            <a:off x="7855382" y="3443165"/>
            <a:ext cx="1128450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7th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114BFA-5141-4A48-B219-8D58F77DA033}"/>
              </a:ext>
            </a:extLst>
          </p:cNvPr>
          <p:cNvSpPr/>
          <p:nvPr/>
        </p:nvSpPr>
        <p:spPr>
          <a:xfrm>
            <a:off x="5292958" y="2727918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1st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Woe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F1A7A3-7DBF-402E-815B-2145AFA649E4}"/>
              </a:ext>
            </a:extLst>
          </p:cNvPr>
          <p:cNvSpPr/>
          <p:nvPr/>
        </p:nvSpPr>
        <p:spPr>
          <a:xfrm>
            <a:off x="6572300" y="2721095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2nd </a:t>
            </a: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Woe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D2B37A-5460-41F0-8B8C-B5D42B35461F}"/>
              </a:ext>
            </a:extLst>
          </p:cNvPr>
          <p:cNvSpPr/>
          <p:nvPr/>
        </p:nvSpPr>
        <p:spPr>
          <a:xfrm>
            <a:off x="7859120" y="2727918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3rd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Woe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D76318F-2CEB-4157-992E-4AD230253058}"/>
              </a:ext>
            </a:extLst>
          </p:cNvPr>
          <p:cNvSpPr/>
          <p:nvPr/>
        </p:nvSpPr>
        <p:spPr>
          <a:xfrm>
            <a:off x="156900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1st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8D70263-C74D-4F53-8F1C-E91D252466D1}"/>
              </a:ext>
            </a:extLst>
          </p:cNvPr>
          <p:cNvSpPr/>
          <p:nvPr/>
        </p:nvSpPr>
        <p:spPr>
          <a:xfrm>
            <a:off x="1439980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2nd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23B603F-4234-40AF-8874-B392F6342114}"/>
              </a:ext>
            </a:extLst>
          </p:cNvPr>
          <p:cNvSpPr/>
          <p:nvPr/>
        </p:nvSpPr>
        <p:spPr>
          <a:xfrm>
            <a:off x="2723060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3rd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2766D95-34D6-476A-A842-8F0833ECD83A}"/>
              </a:ext>
            </a:extLst>
          </p:cNvPr>
          <p:cNvSpPr/>
          <p:nvPr/>
        </p:nvSpPr>
        <p:spPr>
          <a:xfrm>
            <a:off x="4006140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4th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EA4051-6F34-4BB5-9304-4E6A9C581F28}"/>
              </a:ext>
            </a:extLst>
          </p:cNvPr>
          <p:cNvSpPr/>
          <p:nvPr/>
        </p:nvSpPr>
        <p:spPr>
          <a:xfrm>
            <a:off x="5289220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5th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246D6C-2665-4D4C-B272-ABDFB85A38DA}"/>
              </a:ext>
            </a:extLst>
          </p:cNvPr>
          <p:cNvSpPr/>
          <p:nvPr/>
        </p:nvSpPr>
        <p:spPr>
          <a:xfrm>
            <a:off x="6572300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6th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91CE80-1557-462D-B62A-68661AFAD9D6}"/>
              </a:ext>
            </a:extLst>
          </p:cNvPr>
          <p:cNvSpPr/>
          <p:nvPr/>
        </p:nvSpPr>
        <p:spPr>
          <a:xfrm>
            <a:off x="7855382" y="4707997"/>
            <a:ext cx="1124712" cy="60888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7th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92D05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</a:t>
            </a:r>
            <a:endParaRPr kumimoji="0" lang="en-US" sz="2000" b="1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1D89ACE-88D7-4C69-8D13-94098CDA02CC}"/>
              </a:ext>
            </a:extLst>
          </p:cNvPr>
          <p:cNvSpPr/>
          <p:nvPr/>
        </p:nvSpPr>
        <p:spPr>
          <a:xfrm>
            <a:off x="156900" y="851660"/>
            <a:ext cx="8823194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includes the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sz="2400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sz="2400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8064A2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C0B884-408F-4A11-BD59-CBCD5CE31A4B}"/>
              </a:ext>
            </a:extLst>
          </p:cNvPr>
          <p:cNvSpPr/>
          <p:nvPr/>
        </p:nvSpPr>
        <p:spPr>
          <a:xfrm>
            <a:off x="145904" y="4149191"/>
            <a:ext cx="8834190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</a:t>
            </a:r>
            <a:r>
              <a:rPr kumimoji="0" lang="en-US" sz="24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CC99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 </a:t>
            </a:r>
            <a:r>
              <a:rPr lang="en-US" sz="2400" b="1" dirty="0">
                <a:ln w="0"/>
                <a:solidFill>
                  <a:schemeClr val="tx1"/>
                </a:solidFill>
                <a:latin typeface="Candara" panose="020E0502030303020204" pitchFamily="34" charset="0"/>
              </a:rPr>
              <a:t>&gt;</a:t>
            </a:r>
            <a:r>
              <a:rPr lang="en-US" sz="2400" b="1" dirty="0">
                <a:ln w="0"/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n w="0"/>
                <a:solidFill>
                  <a:schemeClr val="tx1"/>
                </a:solidFill>
                <a:latin typeface="Candara" panose="020E0502030303020204" pitchFamily="34" charset="0"/>
              </a:rPr>
              <a:t>includes 7 </a:t>
            </a:r>
            <a:r>
              <a:rPr lang="en-US" sz="24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 </a:t>
            </a:r>
            <a:r>
              <a:rPr lang="en-US" sz="2400" b="1" dirty="0">
                <a:ln w="0"/>
                <a:solidFill>
                  <a:srgbClr val="7030A0"/>
                </a:solidFill>
                <a:latin typeface="Candara" panose="020E0502030303020204" pitchFamily="34" charset="0"/>
              </a:rPr>
              <a:t>Judgments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CC99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87EFD9A-780D-4996-8BDA-D736C20B4FD4}"/>
              </a:ext>
            </a:extLst>
          </p:cNvPr>
          <p:cNvSpPr/>
          <p:nvPr/>
        </p:nvSpPr>
        <p:spPr>
          <a:xfrm>
            <a:off x="156900" y="2132536"/>
            <a:ext cx="8834190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7</a:t>
            </a:r>
            <a:r>
              <a:rPr lang="en-US" sz="2400" b="1" baseline="30000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th</a:t>
            </a:r>
            <a:r>
              <a:rPr lang="en-US" sz="2400" b="1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n w="0"/>
                <a:solidFill>
                  <a:srgbClr val="0000FF"/>
                </a:solidFill>
                <a:latin typeface="Candara" panose="020E0502030303020204" pitchFamily="34" charset="0"/>
              </a:rPr>
              <a:t>Seal </a:t>
            </a:r>
            <a:r>
              <a:rPr lang="en-US" sz="2400" b="1" dirty="0">
                <a:ln w="0"/>
                <a:solidFill>
                  <a:schemeClr val="tx1"/>
                </a:solidFill>
                <a:latin typeface="Candara" panose="020E0502030303020204" pitchFamily="34" charset="0"/>
              </a:rPr>
              <a:t>&gt;</a:t>
            </a:r>
            <a:r>
              <a:rPr lang="en-US" sz="2400" b="1" dirty="0">
                <a:ln w="0"/>
                <a:solidFill>
                  <a:srgbClr val="0000FF"/>
                </a:solidFill>
                <a:latin typeface="Candara" panose="020E0502030303020204" pitchFamily="34" charset="0"/>
              </a:rPr>
              <a:t> </a:t>
            </a:r>
            <a:r>
              <a:rPr lang="en-US" sz="2400" b="1" dirty="0">
                <a:ln w="0"/>
                <a:solidFill>
                  <a:schemeClr val="tx1"/>
                </a:solidFill>
                <a:latin typeface="Candara" panose="020E0502030303020204" pitchFamily="34" charset="0"/>
              </a:rPr>
              <a:t>includes 7 </a:t>
            </a:r>
            <a:r>
              <a:rPr lang="en-US" sz="24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Trumpet</a:t>
            </a:r>
            <a:r>
              <a:rPr lang="en-US" sz="2400" b="1" dirty="0">
                <a:ln w="0"/>
                <a:solidFill>
                  <a:schemeClr val="tx1"/>
                </a:solidFill>
                <a:latin typeface="Candara" panose="020E0502030303020204" pitchFamily="34" charset="0"/>
              </a:rPr>
              <a:t> and 7 </a:t>
            </a:r>
            <a:r>
              <a:rPr lang="en-US" sz="2400" b="1" dirty="0">
                <a:ln w="0"/>
                <a:solidFill>
                  <a:srgbClr val="CC9900"/>
                </a:solidFill>
                <a:latin typeface="Candara" panose="020E0502030303020204" pitchFamily="34" charset="0"/>
              </a:rPr>
              <a:t>Bowl </a:t>
            </a:r>
            <a:r>
              <a:rPr lang="en-US" sz="2400" b="1" dirty="0">
                <a:ln w="0"/>
                <a:solidFill>
                  <a:srgbClr val="7030A0"/>
                </a:solidFill>
                <a:latin typeface="Candara" panose="020E0502030303020204" pitchFamily="34" charset="0"/>
              </a:rPr>
              <a:t>Judgments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/>
              <a:uLnTx/>
              <a:uFillTx/>
              <a:latin typeface="Candara" panose="020E0502030303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E0F857-C352-ABC8-BDE9-CA91FF0FABA0}"/>
              </a:ext>
            </a:extLst>
          </p:cNvPr>
          <p:cNvSpPr txBox="1"/>
          <p:nvPr/>
        </p:nvSpPr>
        <p:spPr>
          <a:xfrm>
            <a:off x="949569" y="5414023"/>
            <a:ext cx="790750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Scroll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Judgment</a:t>
            </a:r>
          </a:p>
          <a:p>
            <a:pPr>
              <a:defRPr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7th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</a:p>
          <a:p>
            <a:pPr>
              <a:defRPr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7th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</a:p>
        </p:txBody>
      </p:sp>
    </p:spTree>
    <p:extLst>
      <p:ext uri="{BB962C8B-B14F-4D97-AF65-F5344CB8AC3E}">
        <p14:creationId xmlns:p14="http://schemas.microsoft.com/office/powerpoint/2010/main" val="32614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85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3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3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9500"/>
                            </p:stCondLst>
                            <p:childTnLst>
                              <p:par>
                                <p:cTn id="16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4" grpId="0" animBg="1"/>
      <p:bldP spid="28" grpId="0" animBg="1"/>
      <p:bldP spid="52" grpId="0" animBg="1"/>
      <p:bldP spid="53" grpId="0" animBg="1"/>
      <p:bldP spid="54" grpId="0" animBg="1"/>
      <p:bldP spid="55" grpId="0" animBg="1"/>
      <p:bldP spid="25" grpId="0" animBg="1"/>
      <p:bldP spid="26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6" grpId="0" animBg="1"/>
      <p:bldP spid="57" grpId="0" animBg="1"/>
      <p:bldP spid="59" grpId="0" animBg="1"/>
      <p:bldP spid="60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E1189D-7FC7-49C1-A2B8-EAD726031912}"/>
              </a:ext>
            </a:extLst>
          </p:cNvPr>
          <p:cNvSpPr/>
          <p:nvPr/>
        </p:nvSpPr>
        <p:spPr>
          <a:xfrm>
            <a:off x="436395" y="12824"/>
            <a:ext cx="8271209" cy="769441"/>
          </a:xfrm>
          <a:prstGeom prst="rect">
            <a:avLst/>
          </a:prstGeom>
          <a:noFill/>
          <a:effectLst/>
        </p:spPr>
        <p:txBody>
          <a:bodyPr wrap="square" lIns="91440" tIns="45720" rIns="91440" bIns="4572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F99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F79646">
                    <a:lumMod val="50000"/>
                  </a:srgbClr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Scroll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with the 7 </a:t>
            </a:r>
            <a:r>
              <a:rPr kumimoji="0" lang="en-US" sz="4400" b="1" i="0" u="none" strike="noStrike" kern="1200" cap="none" spc="0" normalizeH="0" baseline="0" noProof="0" dirty="0">
                <a:ln w="11430"/>
                <a:solidFill>
                  <a:srgbClr val="0000FF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487E23-418C-4880-B13F-AF2CFF0D32FF}"/>
              </a:ext>
            </a:extLst>
          </p:cNvPr>
          <p:cNvSpPr/>
          <p:nvPr/>
        </p:nvSpPr>
        <p:spPr>
          <a:xfrm>
            <a:off x="170602" y="1376031"/>
            <a:ext cx="2025923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C0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Seals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9933FF"/>
              </a:solidFill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65D4F-BF50-4719-8E86-4CB98E1AD573}"/>
              </a:ext>
            </a:extLst>
          </p:cNvPr>
          <p:cNvSpPr txBox="1"/>
          <p:nvPr/>
        </p:nvSpPr>
        <p:spPr>
          <a:xfrm>
            <a:off x="2196525" y="1376030"/>
            <a:ext cx="6736798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7th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60182D-63F7-414E-8141-AC64A99FFDF8}"/>
              </a:ext>
            </a:extLst>
          </p:cNvPr>
          <p:cNvSpPr/>
          <p:nvPr/>
        </p:nvSpPr>
        <p:spPr>
          <a:xfrm>
            <a:off x="2196525" y="1932171"/>
            <a:ext cx="2103120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6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C0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CC99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Trumpets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9933FF"/>
              </a:solidFill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8DEE50-BAC8-4426-8D12-697B5DAAC7AD}"/>
              </a:ext>
            </a:extLst>
          </p:cNvPr>
          <p:cNvSpPr/>
          <p:nvPr/>
        </p:nvSpPr>
        <p:spPr>
          <a:xfrm>
            <a:off x="4299643" y="2510998"/>
            <a:ext cx="4633677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C0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CC99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Bowls</a:t>
            </a:r>
            <a:endParaRPr kumimoji="0" lang="en-US" sz="2400" b="1" i="0" u="none" strike="noStrike" kern="1200" cap="none" spc="0" normalizeH="0" baseline="0" noProof="0" dirty="0">
              <a:ln w="0"/>
              <a:solidFill>
                <a:srgbClr val="9933FF"/>
              </a:solidFill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A2EEAF8-CB77-4E5C-AE5E-26F29E713B2B}"/>
              </a:ext>
            </a:extLst>
          </p:cNvPr>
          <p:cNvSpPr txBox="1"/>
          <p:nvPr/>
        </p:nvSpPr>
        <p:spPr>
          <a:xfrm>
            <a:off x="4299645" y="1932171"/>
            <a:ext cx="4633677" cy="46166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0"/>
                <a:solidFill>
                  <a:prstClr val="black"/>
                </a:solidFill>
                <a:latin typeface="Candara" panose="020E0502030303020204" pitchFamily="34" charset="0"/>
              </a:rPr>
              <a:t>7th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CC99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Trumpet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5573D4-1C88-4589-97CD-AEBB231595CB}"/>
              </a:ext>
            </a:extLst>
          </p:cNvPr>
          <p:cNvSpPr/>
          <p:nvPr/>
        </p:nvSpPr>
        <p:spPr>
          <a:xfrm>
            <a:off x="170603" y="809659"/>
            <a:ext cx="8762718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FFC00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lang="en-US" sz="2400" b="1" dirty="0">
                <a:solidFill>
                  <a:srgbClr val="984807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Scroll</a:t>
            </a:r>
            <a:r>
              <a:rPr lang="en-US" sz="24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with </a:t>
            </a:r>
            <a:r>
              <a:rPr kumimoji="0" lang="en-US" sz="2400" b="1" i="0" u="none" strike="noStrike" kern="1200" cap="none" spc="0" normalizeH="0" baseline="0" noProof="0" dirty="0">
                <a:ln w="0"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7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FF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Seal</a:t>
            </a:r>
            <a:r>
              <a:rPr kumimoji="0" lang="en-US" sz="2400" b="0" i="0" u="none" strike="noStrike" kern="1200" cap="none" spc="0" normalizeH="0" baseline="0" noProof="0" dirty="0">
                <a:ln w="0"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7030A0"/>
                </a:solidFill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Judgments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4328BB1-FFEE-4359-BD2F-EF6C356C5082}"/>
              </a:ext>
            </a:extLst>
          </p:cNvPr>
          <p:cNvSpPr txBox="1"/>
          <p:nvPr/>
        </p:nvSpPr>
        <p:spPr>
          <a:xfrm>
            <a:off x="703385" y="3089825"/>
            <a:ext cx="800421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84807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Scroll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Seals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Judgment</a:t>
            </a:r>
          </a:p>
          <a:p>
            <a:pPr>
              <a:defRPr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Scroll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7th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</a:p>
          <a:p>
            <a:pPr>
              <a:defRPr/>
            </a:pP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7th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Trumpet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includes the </a:t>
            </a:r>
            <a:r>
              <a:rPr lang="en-US" b="1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Bowl</a:t>
            </a:r>
            <a:r>
              <a:rPr lang="en-US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Judgments</a:t>
            </a:r>
          </a:p>
        </p:txBody>
      </p:sp>
    </p:spTree>
    <p:extLst>
      <p:ext uri="{BB962C8B-B14F-4D97-AF65-F5344CB8AC3E}">
        <p14:creationId xmlns:p14="http://schemas.microsoft.com/office/powerpoint/2010/main" val="6212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7" grpId="0" animBg="1"/>
      <p:bldP spid="44" grpId="0" animBg="1"/>
      <p:bldP spid="45" grpId="0" animBg="1"/>
      <p:bldP spid="47" grpId="0" animBg="1"/>
      <p:bldP spid="75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0632D-80E8-419A-B2B8-E58660224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46" y="639725"/>
            <a:ext cx="9092554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Foretold and Carried out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by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Plague Judgments  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first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Plagues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were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6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6:1-17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 given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8:2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Then, when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about to sound, then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6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mystery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(about to be)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finished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10:7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next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Plague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was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Seal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that included,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Judgments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11:15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Then (foretold)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time came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for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judging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Dead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rewarding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Saints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destroy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11:18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Then (foretold)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Beast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receive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with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fire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brimstone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14:10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(foretold)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will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Harvest</a:t>
            </a:r>
            <a:r>
              <a:rPr lang="en-US" altLang="en-US" sz="1600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Reap,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Crush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dwellers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by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14:19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(foretold) the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7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plagues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are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last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because in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finished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15:1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 given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golden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Bowls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full of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15:7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are told to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pour out on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Earth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Bowls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16:1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Then the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7th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Angel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poured out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Bowl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a voice from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throne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says,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is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done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Rev 16:17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45D68-CBE1-4154-A8E8-DF43C501FA94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Wrath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of 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God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, by </a:t>
            </a:r>
            <a:r>
              <a:rPr lang="en-US" sz="4000" b="1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Plague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Judgments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5A54C-6758-4FE4-BA56-EAF3184D2C86}"/>
              </a:ext>
            </a:extLst>
          </p:cNvPr>
          <p:cNvSpPr txBox="1"/>
          <p:nvPr/>
        </p:nvSpPr>
        <p:spPr>
          <a:xfrm>
            <a:off x="747346" y="4086823"/>
            <a:ext cx="7403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often </a:t>
            </a:r>
            <a:r>
              <a:rPr kumimoji="0" lang="en-US" altLang="en-US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Foretells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Reveals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what in about to occur, </a:t>
            </a:r>
          </a:p>
          <a:p>
            <a:r>
              <a:rPr lang="en-US" altLang="en-US" sz="2000" b="1" dirty="0">
                <a:solidFill>
                  <a:srgbClr val="000000"/>
                </a:solid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in the sense that it has already occurred, </a:t>
            </a:r>
          </a:p>
          <a:p>
            <a:r>
              <a:rPr lang="en-US" altLang="en-US" sz="2000" b="1" dirty="0">
                <a:solidFill>
                  <a:srgbClr val="000000"/>
                </a:solidFill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k Free" panose="03080402000500000000" pitchFamily="66" charset="0"/>
                <a:ea typeface="Candara" panose="020E0502030303020204" pitchFamily="34" charset="0"/>
                <a:cs typeface="Times New Roman" panose="02020603050405020304" pitchFamily="18" charset="0"/>
              </a:rPr>
              <a:t>it is assumed done, because it is foreordained certainty.</a:t>
            </a:r>
            <a:endParaRPr lang="en-US" sz="2000" b="1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67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0"/>
                            </p:stCondLst>
                            <p:childTnLst>
                              <p:par>
                                <p:cTn id="88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0D3978-6396-48D9-C6C8-98EE6D2EB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39" y="533192"/>
            <a:ext cx="9073661" cy="63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  <a:tab pos="29718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Comparing the 7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Trumpet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with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7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Bowl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7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Trumpet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partially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Destroy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Parts of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 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7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Bowl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Judgments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completely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Destroy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Parts of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lang="en-US" altLang="en-US" sz="1500" b="1" dirty="0"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Lamb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broke the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7</a:t>
            </a:r>
            <a:r>
              <a:rPr kumimoji="0" lang="en-US" altLang="en-US" sz="15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Silence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Heaven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for about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1/2 Hour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given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8:2, 8:6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Angels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in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them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Finished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15:1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“It is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done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16:17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1st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Fire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mingled with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Blood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Earth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Trees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Grass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6923C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Burnt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up,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1st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Earth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Sores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with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Mark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16:2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like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16:10-11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Burning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Mountain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cast into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Creatures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Die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Ships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Destroyed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becomes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Blood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8:9-10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became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Blood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Sea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Creatures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BBB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Die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3rd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Burning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Wormwood, falls 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Rivers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Waters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8:10-11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3rd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Rivers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Waters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become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Blood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16:4-7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4th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Sun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Moon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Stars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Day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smitten/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darkened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8:12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8:13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4th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Sun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All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scorched with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Fire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16:8-9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5th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sz="15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Sun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Moon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Darkened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by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smoke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from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Pit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9:1-2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Locust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Demons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Torment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Unsealed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Men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5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.,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9:3-12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5th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Throne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Beast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his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48A54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Darkened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pains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sores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16:10-11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 like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16:2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 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6th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15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4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Demon Angels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at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River Euphrates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1/3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Mankind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Killed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9:13-21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Mankind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Killed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Fire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by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A6A6A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Smoke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and by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Brimstone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9:18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6th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River Euphrates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River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95B3D7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dried up, for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Armageddon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armies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16:12-16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1.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7th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Trumpet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500" b="1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Woe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), 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World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has become 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Kingdom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Christ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11:15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Lightning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Thunder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Earthquake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Hail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11:19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2. 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7th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poured on 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Air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with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Lightning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Thunder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Earthquake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8DB3E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Hail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16:17-21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All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Islands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fled away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and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Mountains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Not Found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  <a:tab pos="2971800" algn="ctr"/>
              </a:tabLst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                                             7th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CC99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Bowl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Wrath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of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God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is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Finished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15:1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“It is </a:t>
            </a: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done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”, (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16:17</a:t>
            </a: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9E8B3-B521-D353-05A4-54D03B911BA7}"/>
              </a:ext>
            </a:extLst>
          </p:cNvPr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Comparing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600" b="1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Trumpet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and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3600" b="1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Bowl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Judgments</a:t>
            </a:r>
          </a:p>
        </p:txBody>
      </p:sp>
    </p:spTree>
    <p:extLst>
      <p:ext uri="{BB962C8B-B14F-4D97-AF65-F5344CB8AC3E}">
        <p14:creationId xmlns:p14="http://schemas.microsoft.com/office/powerpoint/2010/main" val="10219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8C7350B-C93A-4410-B50A-5F3AEDB6D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645"/>
            <a:ext cx="9144000" cy="44223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02E609-444D-41C8-A52D-AC40EE4EAE4F}"/>
              </a:ext>
            </a:extLst>
          </p:cNvPr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4000" b="1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the Kings 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(</a:t>
            </a:r>
            <a:r>
              <a:rPr lang="en-US" sz="4000" b="1" dirty="0">
                <a:ln w="11430"/>
                <a:solidFill>
                  <a:srgbClr val="CC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Kingdoms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)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from the east</a:t>
            </a:r>
            <a:r>
              <a:rPr lang="en-US" sz="4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”</a:t>
            </a:r>
            <a:r>
              <a: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lang="en-US" sz="4000" b="1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2730F-636A-4FE7-A9CD-8D37F58B4692}"/>
              </a:ext>
            </a:extLst>
          </p:cNvPr>
          <p:cNvSpPr txBox="1"/>
          <p:nvPr/>
        </p:nvSpPr>
        <p:spPr>
          <a:xfrm>
            <a:off x="3055325" y="641980"/>
            <a:ext cx="2242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16:12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4E852EB8-C5CF-46DF-A680-B98AC38F84DE}"/>
              </a:ext>
            </a:extLst>
          </p:cNvPr>
          <p:cNvSpPr/>
          <p:nvPr/>
        </p:nvSpPr>
        <p:spPr>
          <a:xfrm>
            <a:off x="2334356" y="2861851"/>
            <a:ext cx="2633298" cy="800100"/>
          </a:xfrm>
          <a:prstGeom prst="leftArrow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C9900"/>
                </a:solidFill>
                <a:latin typeface="Candara" panose="020E0502030303020204" pitchFamily="34" charset="0"/>
              </a:rPr>
              <a:t>Kings</a:t>
            </a: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 from the East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DD2C8-A819-4D05-BB74-DA9A91EB3AD0}"/>
              </a:ext>
            </a:extLst>
          </p:cNvPr>
          <p:cNvSpPr txBox="1"/>
          <p:nvPr/>
        </p:nvSpPr>
        <p:spPr>
          <a:xfrm>
            <a:off x="3055325" y="3771829"/>
            <a:ext cx="975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Babylon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4181C8-28FD-4EE2-91D8-C17CBB9EF0C5}"/>
              </a:ext>
            </a:extLst>
          </p:cNvPr>
          <p:cNvSpPr txBox="1"/>
          <p:nvPr/>
        </p:nvSpPr>
        <p:spPr>
          <a:xfrm>
            <a:off x="3169625" y="1059883"/>
            <a:ext cx="7473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ndara" panose="020E0502030303020204" pitchFamily="34" charset="0"/>
              </a:rPr>
              <a:t>Russia</a:t>
            </a:r>
          </a:p>
        </p:txBody>
      </p:sp>
    </p:spTree>
    <p:extLst>
      <p:ext uri="{BB962C8B-B14F-4D97-AF65-F5344CB8AC3E}">
        <p14:creationId xmlns:p14="http://schemas.microsoft.com/office/powerpoint/2010/main" val="15584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5EDB39-FD98-8613-3FBC-95D229531D39}"/>
              </a:ext>
            </a:extLst>
          </p:cNvPr>
          <p:cNvSpPr txBox="1"/>
          <p:nvPr/>
        </p:nvSpPr>
        <p:spPr>
          <a:xfrm>
            <a:off x="123092" y="571161"/>
            <a:ext cx="902090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Behold, </a:t>
            </a:r>
            <a:r>
              <a:rPr lang="en-US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am</a:t>
            </a:r>
            <a:r>
              <a:rPr lang="en-US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coming 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 16:15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“Behold,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am</a:t>
            </a:r>
            <a:r>
              <a:rPr lang="en-US" sz="1600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coming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sz="1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meaning unexpectedly, as when </a:t>
            </a:r>
            <a:r>
              <a:rPr lang="en-US" sz="1600" b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are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sleeping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alert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This is “</a:t>
            </a:r>
            <a:r>
              <a:rPr lang="en-US" sz="1600" b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” as referred to by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Paul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solidFill>
                  <a:srgbClr val="E36C0A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Peter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Jesus</a:t>
            </a:r>
            <a:r>
              <a:rPr lang="en-US" sz="16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in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</a:t>
            </a:r>
            <a:r>
              <a:rPr lang="en-US" sz="14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3:3, 3:11, 1 </a:t>
            </a:r>
            <a:r>
              <a:rPr lang="en-US" sz="1400" dirty="0" err="1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Thes</a:t>
            </a:r>
            <a:r>
              <a:rPr lang="en-US" sz="14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5:2-4, 2 Pet 3:10  </a:t>
            </a:r>
            <a:endParaRPr lang="en-US" sz="14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Revelation 3:3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‘So remember what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have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received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heard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and keep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repent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i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Therefore if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do not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wake up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sz="1600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not know at what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hour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 will</a:t>
            </a:r>
            <a:r>
              <a:rPr lang="en-US" sz="1600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come to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 Thessalonians 5:2–4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For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 yourselves</a:t>
            </a:r>
            <a:r>
              <a:rPr lang="en-US" sz="1600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know full well that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will come just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in </a:t>
            </a:r>
            <a:r>
              <a:rPr lang="en-US" sz="1600" b="1" i="1" dirty="0"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night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3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While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are saying, “Peace and safety !” then </a:t>
            </a:r>
            <a:r>
              <a:rPr lang="en-US" sz="1600" b="1" i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destruction</a:t>
            </a:r>
            <a:r>
              <a:rPr lang="en-US" sz="1600" i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come upon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them</a:t>
            </a: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F79646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</a:t>
            </a:r>
            <a:r>
              <a:rPr lang="en-US" sz="1600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suddenly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 labor pains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upon a </a:t>
            </a:r>
            <a:r>
              <a:rPr lang="en-US" sz="1600" b="1" i="1" dirty="0">
                <a:solidFill>
                  <a:srgbClr val="FF66FF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woman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with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child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and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they</a:t>
            </a:r>
            <a:r>
              <a:rPr lang="en-US" sz="1600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(</a:t>
            </a:r>
            <a:r>
              <a:rPr lang="en-US" sz="1600" b="1" i="1" dirty="0">
                <a:solidFill>
                  <a:srgbClr val="C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unbelievers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will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not escape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But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brethren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are not in </a:t>
            </a:r>
            <a:r>
              <a:rPr lang="en-US" sz="1600" b="1" i="1" dirty="0"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darkness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that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(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) would overtake </a:t>
            </a:r>
            <a:r>
              <a:rPr lang="en-US" sz="1600" b="1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</a:t>
            </a:r>
            <a:r>
              <a:rPr lang="en-US" sz="1600" i="1" dirty="0">
                <a:solidFill>
                  <a:srgbClr val="00B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;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2 Peter 3:10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10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But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Day of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Lord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will come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like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thief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in which </a:t>
            </a:r>
            <a:r>
              <a:rPr lang="en-US" sz="1600" b="1" i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heavens</a:t>
            </a:r>
            <a:r>
              <a:rPr lang="en-US" sz="1600" i="1" dirty="0">
                <a:solidFill>
                  <a:srgbClr val="4BACC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will pass away with a roar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and the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elements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will be </a:t>
            </a:r>
            <a:r>
              <a:rPr lang="en-US" sz="1600" b="1" i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destroyed</a:t>
            </a:r>
            <a:r>
              <a:rPr lang="en-US" sz="1600" i="1" dirty="0">
                <a:solidFill>
                  <a:srgbClr val="8064A2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with intense </a:t>
            </a:r>
            <a:r>
              <a:rPr lang="en-US" sz="1600" b="1" i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heat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i="1" dirty="0">
                <a:solidFill>
                  <a:srgbClr val="000000"/>
                </a:solidFill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1600" b="1" i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earth</a:t>
            </a:r>
            <a:r>
              <a:rPr lang="en-US" sz="1600" i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and </a:t>
            </a:r>
            <a:r>
              <a:rPr lang="en-US" sz="1600" b="1" i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its</a:t>
            </a:r>
            <a:r>
              <a:rPr lang="en-US" sz="1600" i="1" dirty="0">
                <a:solidFill>
                  <a:srgbClr val="632423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works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will be </a:t>
            </a:r>
            <a:r>
              <a:rPr lang="en-US" sz="1600" b="1" i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burned</a:t>
            </a:r>
            <a:r>
              <a:rPr lang="en-US" sz="1600" i="1" dirty="0">
                <a:solidFill>
                  <a:srgbClr val="FF505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up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9865" algn="l"/>
                <a:tab pos="2971800" algn="ctr"/>
              </a:tabLst>
            </a:pPr>
            <a:r>
              <a:rPr lang="en-US" sz="1600" dirty="0">
                <a:solidFill>
                  <a:srgbClr val="FF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Matthew 24:42–43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42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“Therefore be on the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alert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for you do not know which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day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your</a:t>
            </a:r>
            <a:r>
              <a:rPr lang="en-US" sz="1600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Lord</a:t>
            </a:r>
            <a:r>
              <a:rPr lang="en-US" sz="1600" i="1" dirty="0">
                <a:solidFill>
                  <a:srgbClr val="0070C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is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coming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43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“But be sure of this, that if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head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of the house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had known at what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time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of </a:t>
            </a:r>
            <a:r>
              <a:rPr lang="en-US" sz="1600" b="1" i="1" dirty="0"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night</a:t>
            </a:r>
            <a:r>
              <a:rPr lang="en-US" sz="1600" i="1" dirty="0">
                <a:solidFill>
                  <a:srgbClr val="595959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the thief</a:t>
            </a:r>
            <a:r>
              <a:rPr lang="en-US" sz="16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was </a:t>
            </a:r>
            <a:r>
              <a:rPr lang="en-US" sz="1600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coming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, </a:t>
            </a: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he</a:t>
            </a:r>
            <a:r>
              <a:rPr lang="en-US" sz="1600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would have been on the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alert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and would not have allowed </a:t>
            </a:r>
          </a:p>
          <a:p>
            <a:pPr lvl="1">
              <a:tabLst>
                <a:tab pos="189865" algn="l"/>
                <a:tab pos="2971800" algn="ctr"/>
              </a:tabLst>
            </a:pPr>
            <a:r>
              <a:rPr lang="en-US" sz="1600" b="1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                   his</a:t>
            </a:r>
            <a:r>
              <a:rPr lang="en-US" sz="1600" i="1" dirty="0">
                <a:solidFill>
                  <a:srgbClr val="F79646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house</a:t>
            </a:r>
            <a:r>
              <a:rPr lang="en-US" sz="1600" i="1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 to be broken into</a:t>
            </a:r>
            <a:r>
              <a:rPr lang="en-US" sz="1600" i="1">
                <a:solidFill>
                  <a:srgbClr val="000000"/>
                </a:solidFill>
                <a:effectLst/>
                <a:latin typeface="Candara" panose="020E0502030303020204" pitchFamily="34" charset="0"/>
                <a:ea typeface="Candara" panose="020E0502030303020204" pitchFamily="34" charset="0"/>
                <a:cs typeface="Calibri" panose="020F0502020204030204" pitchFamily="34" charset="0"/>
              </a:rPr>
              <a:t>. </a:t>
            </a:r>
            <a:endParaRPr lang="en-US" sz="1600" dirty="0">
              <a:effectLst/>
              <a:latin typeface="Candara" panose="020E0502030303020204" pitchFamily="34" charset="0"/>
              <a:ea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15858A-E568-CDD6-C3E1-103932A5F355}"/>
              </a:ext>
            </a:extLst>
          </p:cNvPr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Behold, 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I am 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coming like a thief, 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anose="020E0502030303020204" pitchFamily="34" charset="0"/>
              </a:rPr>
              <a:t>Rev 16:15</a:t>
            </a:r>
          </a:p>
        </p:txBody>
      </p:sp>
    </p:spTree>
    <p:extLst>
      <p:ext uri="{BB962C8B-B14F-4D97-AF65-F5344CB8AC3E}">
        <p14:creationId xmlns:p14="http://schemas.microsoft.com/office/powerpoint/2010/main" val="14943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1356</Words>
  <Application>Microsoft Office PowerPoint</Application>
  <PresentationFormat>On-screen Show (4:3)</PresentationFormat>
  <Paragraphs>146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Ink Free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Hughes</dc:creator>
  <cp:lastModifiedBy>Kevin Hughes</cp:lastModifiedBy>
  <cp:revision>1</cp:revision>
  <dcterms:created xsi:type="dcterms:W3CDTF">2022-03-07T13:47:49Z</dcterms:created>
  <dcterms:modified xsi:type="dcterms:W3CDTF">2022-06-24T16:44:32Z</dcterms:modified>
</cp:coreProperties>
</file>