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531" r:id="rId4"/>
    <p:sldId id="502" r:id="rId5"/>
    <p:sldId id="269" r:id="rId6"/>
    <p:sldId id="257" r:id="rId7"/>
    <p:sldId id="532" r:id="rId8"/>
    <p:sldId id="543" r:id="rId9"/>
    <p:sldId id="545" r:id="rId10"/>
    <p:sldId id="533" r:id="rId11"/>
    <p:sldId id="535" r:id="rId12"/>
    <p:sldId id="536" r:id="rId13"/>
    <p:sldId id="537" r:id="rId14"/>
    <p:sldId id="538" r:id="rId15"/>
    <p:sldId id="541" r:id="rId16"/>
    <p:sldId id="539" r:id="rId17"/>
    <p:sldId id="540" r:id="rId18"/>
    <p:sldId id="54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541D5-D895-4AD0-A195-46232257D65F}" v="190" dt="2022-06-08T18:05:28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ughes" userId="c30d6e00f56cba5d" providerId="LiveId" clId="{A1A541D5-D895-4AD0-A195-46232257D65F}"/>
    <pc:docChg chg="custSel addSld modSld">
      <pc:chgData name="Kevin Hughes" userId="c30d6e00f56cba5d" providerId="LiveId" clId="{A1A541D5-D895-4AD0-A195-46232257D65F}" dt="2022-06-08T18:05:28.007" v="268" actId="1076"/>
      <pc:docMkLst>
        <pc:docMk/>
      </pc:docMkLst>
      <pc:sldChg chg="modSp mod">
        <pc:chgData name="Kevin Hughes" userId="c30d6e00f56cba5d" providerId="LiveId" clId="{A1A541D5-D895-4AD0-A195-46232257D65F}" dt="2022-06-08T17:12:15.658" v="2" actId="14100"/>
        <pc:sldMkLst>
          <pc:docMk/>
          <pc:sldMk cId="2742839714" sldId="257"/>
        </pc:sldMkLst>
        <pc:spChg chg="mod">
          <ac:chgData name="Kevin Hughes" userId="c30d6e00f56cba5d" providerId="LiveId" clId="{A1A541D5-D895-4AD0-A195-46232257D65F}" dt="2022-06-08T17:12:15.658" v="2" actId="14100"/>
          <ac:spMkLst>
            <pc:docMk/>
            <pc:sldMk cId="2742839714" sldId="257"/>
            <ac:spMk id="6" creationId="{62F9BC91-9911-4D01-B0E3-A9A3A5A94B95}"/>
          </ac:spMkLst>
        </pc:spChg>
      </pc:sldChg>
      <pc:sldChg chg="modSp mod">
        <pc:chgData name="Kevin Hughes" userId="c30d6e00f56cba5d" providerId="LiveId" clId="{A1A541D5-D895-4AD0-A195-46232257D65F}" dt="2022-06-08T17:09:12.360" v="0" actId="1076"/>
        <pc:sldMkLst>
          <pc:docMk/>
          <pc:sldMk cId="2745772582" sldId="502"/>
        </pc:sldMkLst>
        <pc:spChg chg="mod">
          <ac:chgData name="Kevin Hughes" userId="c30d6e00f56cba5d" providerId="LiveId" clId="{A1A541D5-D895-4AD0-A195-46232257D65F}" dt="2022-06-08T17:09:12.360" v="0" actId="1076"/>
          <ac:spMkLst>
            <pc:docMk/>
            <pc:sldMk cId="2745772582" sldId="502"/>
            <ac:spMk id="22" creationId="{3732B38F-2E6F-425F-8883-6D03DE5C94D7}"/>
          </ac:spMkLst>
        </pc:spChg>
      </pc:sldChg>
      <pc:sldChg chg="modSp">
        <pc:chgData name="Kevin Hughes" userId="c30d6e00f56cba5d" providerId="LiveId" clId="{A1A541D5-D895-4AD0-A195-46232257D65F}" dt="2022-06-08T17:15:31.315" v="5" actId="20577"/>
        <pc:sldMkLst>
          <pc:docMk/>
          <pc:sldMk cId="1520427662" sldId="532"/>
        </pc:sldMkLst>
        <pc:spChg chg="mod">
          <ac:chgData name="Kevin Hughes" userId="c30d6e00f56cba5d" providerId="LiveId" clId="{A1A541D5-D895-4AD0-A195-46232257D65F}" dt="2022-06-08T17:15:31.315" v="5" actId="20577"/>
          <ac:spMkLst>
            <pc:docMk/>
            <pc:sldMk cId="1520427662" sldId="532"/>
            <ac:spMk id="7" creationId="{AB9164D6-B8C5-4D8D-A745-BC4E0897B049}"/>
          </ac:spMkLst>
        </pc:spChg>
      </pc:sldChg>
      <pc:sldChg chg="delSp modSp mod delAnim">
        <pc:chgData name="Kevin Hughes" userId="c30d6e00f56cba5d" providerId="LiveId" clId="{A1A541D5-D895-4AD0-A195-46232257D65F}" dt="2022-06-08T17:26:16.341" v="24" actId="1076"/>
        <pc:sldMkLst>
          <pc:docMk/>
          <pc:sldMk cId="529945301" sldId="533"/>
        </pc:sldMkLst>
        <pc:spChg chg="mod">
          <ac:chgData name="Kevin Hughes" userId="c30d6e00f56cba5d" providerId="LiveId" clId="{A1A541D5-D895-4AD0-A195-46232257D65F}" dt="2022-06-08T17:25:49.540" v="21" actId="20577"/>
          <ac:spMkLst>
            <pc:docMk/>
            <pc:sldMk cId="529945301" sldId="533"/>
            <ac:spMk id="2" creationId="{8405C962-30D7-4738-AC30-A9A07C81F289}"/>
          </ac:spMkLst>
        </pc:spChg>
        <pc:spChg chg="del">
          <ac:chgData name="Kevin Hughes" userId="c30d6e00f56cba5d" providerId="LiveId" clId="{A1A541D5-D895-4AD0-A195-46232257D65F}" dt="2022-06-08T17:25:56.399" v="22" actId="21"/>
          <ac:spMkLst>
            <pc:docMk/>
            <pc:sldMk cId="529945301" sldId="533"/>
            <ac:spMk id="5" creationId="{3B92649A-0163-418D-A143-9A84933DE66B}"/>
          </ac:spMkLst>
        </pc:spChg>
        <pc:spChg chg="mod">
          <ac:chgData name="Kevin Hughes" userId="c30d6e00f56cba5d" providerId="LiveId" clId="{A1A541D5-D895-4AD0-A195-46232257D65F}" dt="2022-06-08T17:26:06.121" v="23" actId="1076"/>
          <ac:spMkLst>
            <pc:docMk/>
            <pc:sldMk cId="529945301" sldId="533"/>
            <ac:spMk id="6" creationId="{DCB3ABA1-2B12-43F2-8BC6-DB0AB94D3E82}"/>
          </ac:spMkLst>
        </pc:spChg>
        <pc:spChg chg="mod">
          <ac:chgData name="Kevin Hughes" userId="c30d6e00f56cba5d" providerId="LiveId" clId="{A1A541D5-D895-4AD0-A195-46232257D65F}" dt="2022-06-08T17:26:16.341" v="24" actId="1076"/>
          <ac:spMkLst>
            <pc:docMk/>
            <pc:sldMk cId="529945301" sldId="533"/>
            <ac:spMk id="7" creationId="{D0258FFD-90B5-4EA6-87A3-31E61A44BAD2}"/>
          </ac:spMkLst>
        </pc:spChg>
        <pc:spChg chg="mod">
          <ac:chgData name="Kevin Hughes" userId="c30d6e00f56cba5d" providerId="LiveId" clId="{A1A541D5-D895-4AD0-A195-46232257D65F}" dt="2022-06-08T17:26:06.121" v="23" actId="1076"/>
          <ac:spMkLst>
            <pc:docMk/>
            <pc:sldMk cId="529945301" sldId="533"/>
            <ac:spMk id="8" creationId="{5F68A84E-74AC-488C-A479-BEE36197D18C}"/>
          </ac:spMkLst>
        </pc:spChg>
        <pc:spChg chg="mod">
          <ac:chgData name="Kevin Hughes" userId="c30d6e00f56cba5d" providerId="LiveId" clId="{A1A541D5-D895-4AD0-A195-46232257D65F}" dt="2022-06-08T17:26:16.341" v="24" actId="1076"/>
          <ac:spMkLst>
            <pc:docMk/>
            <pc:sldMk cId="529945301" sldId="533"/>
            <ac:spMk id="9" creationId="{B6512180-F755-49DA-86CB-6D9C819399D3}"/>
          </ac:spMkLst>
        </pc:spChg>
      </pc:sldChg>
      <pc:sldChg chg="modSp mod">
        <pc:chgData name="Kevin Hughes" userId="c30d6e00f56cba5d" providerId="LiveId" clId="{A1A541D5-D895-4AD0-A195-46232257D65F}" dt="2022-06-08T17:30:44.751" v="39" actId="1076"/>
        <pc:sldMkLst>
          <pc:docMk/>
          <pc:sldMk cId="830327829" sldId="535"/>
        </pc:sldMkLst>
        <pc:spChg chg="mod">
          <ac:chgData name="Kevin Hughes" userId="c30d6e00f56cba5d" providerId="LiveId" clId="{A1A541D5-D895-4AD0-A195-46232257D65F}" dt="2022-06-08T17:30:33.333" v="38" actId="20577"/>
          <ac:spMkLst>
            <pc:docMk/>
            <pc:sldMk cId="830327829" sldId="535"/>
            <ac:spMk id="2" creationId="{8405C962-30D7-4738-AC30-A9A07C81F289}"/>
          </ac:spMkLst>
        </pc:spChg>
        <pc:spChg chg="mod">
          <ac:chgData name="Kevin Hughes" userId="c30d6e00f56cba5d" providerId="LiveId" clId="{A1A541D5-D895-4AD0-A195-46232257D65F}" dt="2022-06-08T17:30:44.751" v="39" actId="1076"/>
          <ac:spMkLst>
            <pc:docMk/>
            <pc:sldMk cId="830327829" sldId="535"/>
            <ac:spMk id="6" creationId="{DCB3ABA1-2B12-43F2-8BC6-DB0AB94D3E82}"/>
          </ac:spMkLst>
        </pc:spChg>
        <pc:spChg chg="mod">
          <ac:chgData name="Kevin Hughes" userId="c30d6e00f56cba5d" providerId="LiveId" clId="{A1A541D5-D895-4AD0-A195-46232257D65F}" dt="2022-06-08T17:30:44.751" v="39" actId="1076"/>
          <ac:spMkLst>
            <pc:docMk/>
            <pc:sldMk cId="830327829" sldId="535"/>
            <ac:spMk id="8" creationId="{801B9D79-722E-4E92-A0B7-E0B94EA7CFCA}"/>
          </ac:spMkLst>
        </pc:spChg>
      </pc:sldChg>
      <pc:sldChg chg="delSp modSp mod delAnim">
        <pc:chgData name="Kevin Hughes" userId="c30d6e00f56cba5d" providerId="LiveId" clId="{A1A541D5-D895-4AD0-A195-46232257D65F}" dt="2022-06-08T17:36:58.105" v="61" actId="1076"/>
        <pc:sldMkLst>
          <pc:docMk/>
          <pc:sldMk cId="1707049609" sldId="536"/>
        </pc:sldMkLst>
        <pc:spChg chg="mod">
          <ac:chgData name="Kevin Hughes" userId="c30d6e00f56cba5d" providerId="LiveId" clId="{A1A541D5-D895-4AD0-A195-46232257D65F}" dt="2022-06-08T17:34:32.622" v="57" actId="20577"/>
          <ac:spMkLst>
            <pc:docMk/>
            <pc:sldMk cId="1707049609" sldId="536"/>
            <ac:spMk id="2" creationId="{8405C962-30D7-4738-AC30-A9A07C81F289}"/>
          </ac:spMkLst>
        </pc:spChg>
        <pc:spChg chg="del">
          <ac:chgData name="Kevin Hughes" userId="c30d6e00f56cba5d" providerId="LiveId" clId="{A1A541D5-D895-4AD0-A195-46232257D65F}" dt="2022-06-08T17:34:54.536" v="58" actId="21"/>
          <ac:spMkLst>
            <pc:docMk/>
            <pc:sldMk cId="1707049609" sldId="536"/>
            <ac:spMk id="5" creationId="{E9D86B9E-36D9-43AD-9CD8-EB62068534B8}"/>
          </ac:spMkLst>
        </pc:spChg>
        <pc:spChg chg="mod">
          <ac:chgData name="Kevin Hughes" userId="c30d6e00f56cba5d" providerId="LiveId" clId="{A1A541D5-D895-4AD0-A195-46232257D65F}" dt="2022-06-08T17:35:02.173" v="59" actId="1076"/>
          <ac:spMkLst>
            <pc:docMk/>
            <pc:sldMk cId="1707049609" sldId="536"/>
            <ac:spMk id="6" creationId="{DCB3ABA1-2B12-43F2-8BC6-DB0AB94D3E82}"/>
          </ac:spMkLst>
        </pc:spChg>
        <pc:spChg chg="mod">
          <ac:chgData name="Kevin Hughes" userId="c30d6e00f56cba5d" providerId="LiveId" clId="{A1A541D5-D895-4AD0-A195-46232257D65F}" dt="2022-06-08T17:35:02.173" v="59" actId="1076"/>
          <ac:spMkLst>
            <pc:docMk/>
            <pc:sldMk cId="1707049609" sldId="536"/>
            <ac:spMk id="7" creationId="{047CD1E7-E1FD-466C-A50B-47322FAB5A7C}"/>
          </ac:spMkLst>
        </pc:spChg>
        <pc:spChg chg="mod">
          <ac:chgData name="Kevin Hughes" userId="c30d6e00f56cba5d" providerId="LiveId" clId="{A1A541D5-D895-4AD0-A195-46232257D65F}" dt="2022-06-08T17:36:58.105" v="61" actId="1076"/>
          <ac:spMkLst>
            <pc:docMk/>
            <pc:sldMk cId="1707049609" sldId="536"/>
            <ac:spMk id="8" creationId="{884C9EDF-CDE8-4191-8A88-78300D1FB366}"/>
          </ac:spMkLst>
        </pc:spChg>
        <pc:spChg chg="mod">
          <ac:chgData name="Kevin Hughes" userId="c30d6e00f56cba5d" providerId="LiveId" clId="{A1A541D5-D895-4AD0-A195-46232257D65F}" dt="2022-06-08T17:35:12.897" v="60" actId="1076"/>
          <ac:spMkLst>
            <pc:docMk/>
            <pc:sldMk cId="1707049609" sldId="536"/>
            <ac:spMk id="9" creationId="{9F774198-7701-4771-B599-D9487BA3C241}"/>
          </ac:spMkLst>
        </pc:spChg>
      </pc:sldChg>
      <pc:sldChg chg="modSp mod">
        <pc:chgData name="Kevin Hughes" userId="c30d6e00f56cba5d" providerId="LiveId" clId="{A1A541D5-D895-4AD0-A195-46232257D65F}" dt="2022-06-08T17:39:20.781" v="62" actId="1076"/>
        <pc:sldMkLst>
          <pc:docMk/>
          <pc:sldMk cId="3492760596" sldId="537"/>
        </pc:sldMkLst>
        <pc:spChg chg="mod">
          <ac:chgData name="Kevin Hughes" userId="c30d6e00f56cba5d" providerId="LiveId" clId="{A1A541D5-D895-4AD0-A195-46232257D65F}" dt="2022-06-08T17:39:20.781" v="62" actId="1076"/>
          <ac:spMkLst>
            <pc:docMk/>
            <pc:sldMk cId="3492760596" sldId="537"/>
            <ac:spMk id="10" creationId="{8E449F3F-53FC-498A-B8DB-73B397276FEB}"/>
          </ac:spMkLst>
        </pc:spChg>
      </pc:sldChg>
      <pc:sldChg chg="modSp">
        <pc:chgData name="Kevin Hughes" userId="c30d6e00f56cba5d" providerId="LiveId" clId="{A1A541D5-D895-4AD0-A195-46232257D65F}" dt="2022-06-08T17:42:52.356" v="63" actId="207"/>
        <pc:sldMkLst>
          <pc:docMk/>
          <pc:sldMk cId="1405293549" sldId="538"/>
        </pc:sldMkLst>
        <pc:spChg chg="mod">
          <ac:chgData name="Kevin Hughes" userId="c30d6e00f56cba5d" providerId="LiveId" clId="{A1A541D5-D895-4AD0-A195-46232257D65F}" dt="2022-06-08T17:42:52.356" v="63" actId="207"/>
          <ac:spMkLst>
            <pc:docMk/>
            <pc:sldMk cId="1405293549" sldId="538"/>
            <ac:spMk id="3" creationId="{45189668-2246-434F-A91B-6F7C36B20082}"/>
          </ac:spMkLst>
        </pc:spChg>
      </pc:sldChg>
      <pc:sldChg chg="modSp mod modAnim">
        <pc:chgData name="Kevin Hughes" userId="c30d6e00f56cba5d" providerId="LiveId" clId="{A1A541D5-D895-4AD0-A195-46232257D65F}" dt="2022-06-08T17:47:21.637" v="127" actId="1076"/>
        <pc:sldMkLst>
          <pc:docMk/>
          <pc:sldMk cId="124227904" sldId="539"/>
        </pc:sldMkLst>
        <pc:spChg chg="mod">
          <ac:chgData name="Kevin Hughes" userId="c30d6e00f56cba5d" providerId="LiveId" clId="{A1A541D5-D895-4AD0-A195-46232257D65F}" dt="2022-06-08T17:47:21.637" v="127" actId="1076"/>
          <ac:spMkLst>
            <pc:docMk/>
            <pc:sldMk cId="124227904" sldId="539"/>
            <ac:spMk id="4" creationId="{A2DB5811-1C65-45B2-9590-8AA95D50328B}"/>
          </ac:spMkLst>
        </pc:spChg>
        <pc:spChg chg="mod">
          <ac:chgData name="Kevin Hughes" userId="c30d6e00f56cba5d" providerId="LiveId" clId="{A1A541D5-D895-4AD0-A195-46232257D65F}" dt="2022-06-08T17:47:06.434" v="126" actId="20577"/>
          <ac:spMkLst>
            <pc:docMk/>
            <pc:sldMk cId="124227904" sldId="539"/>
            <ac:spMk id="5" creationId="{79E107DC-A6DB-434A-BE58-CB33578E576C}"/>
          </ac:spMkLst>
        </pc:spChg>
        <pc:spChg chg="mod">
          <ac:chgData name="Kevin Hughes" userId="c30d6e00f56cba5d" providerId="LiveId" clId="{A1A541D5-D895-4AD0-A195-46232257D65F}" dt="2022-06-08T17:47:21.637" v="127" actId="1076"/>
          <ac:spMkLst>
            <pc:docMk/>
            <pc:sldMk cId="124227904" sldId="539"/>
            <ac:spMk id="6" creationId="{E1BBDAD6-D55E-4F1C-B1C5-BA6350EE0A17}"/>
          </ac:spMkLst>
        </pc:spChg>
        <pc:spChg chg="mod">
          <ac:chgData name="Kevin Hughes" userId="c30d6e00f56cba5d" providerId="LiveId" clId="{A1A541D5-D895-4AD0-A195-46232257D65F}" dt="2022-06-08T17:47:21.637" v="127" actId="1076"/>
          <ac:spMkLst>
            <pc:docMk/>
            <pc:sldMk cId="124227904" sldId="539"/>
            <ac:spMk id="7" creationId="{9321E34C-F4BD-40D0-9854-07B2795F9CB7}"/>
          </ac:spMkLst>
        </pc:spChg>
      </pc:sldChg>
      <pc:sldChg chg="modSp mod">
        <pc:chgData name="Kevin Hughes" userId="c30d6e00f56cba5d" providerId="LiveId" clId="{A1A541D5-D895-4AD0-A195-46232257D65F}" dt="2022-06-08T17:51:24.811" v="174" actId="1076"/>
        <pc:sldMkLst>
          <pc:docMk/>
          <pc:sldMk cId="2676597508" sldId="540"/>
        </pc:sldMkLst>
        <pc:spChg chg="mod">
          <ac:chgData name="Kevin Hughes" userId="c30d6e00f56cba5d" providerId="LiveId" clId="{A1A541D5-D895-4AD0-A195-46232257D65F}" dt="2022-06-08T17:51:24.811" v="174" actId="1076"/>
          <ac:spMkLst>
            <pc:docMk/>
            <pc:sldMk cId="2676597508" sldId="540"/>
            <ac:spMk id="4" creationId="{A2DB5811-1C65-45B2-9590-8AA95D50328B}"/>
          </ac:spMkLst>
        </pc:spChg>
        <pc:spChg chg="mod">
          <ac:chgData name="Kevin Hughes" userId="c30d6e00f56cba5d" providerId="LiveId" clId="{A1A541D5-D895-4AD0-A195-46232257D65F}" dt="2022-06-08T17:51:11.575" v="173" actId="20577"/>
          <ac:spMkLst>
            <pc:docMk/>
            <pc:sldMk cId="2676597508" sldId="540"/>
            <ac:spMk id="5" creationId="{79E107DC-A6DB-434A-BE58-CB33578E576C}"/>
          </ac:spMkLst>
        </pc:spChg>
        <pc:spChg chg="mod">
          <ac:chgData name="Kevin Hughes" userId="c30d6e00f56cba5d" providerId="LiveId" clId="{A1A541D5-D895-4AD0-A195-46232257D65F}" dt="2022-06-08T17:51:24.811" v="174" actId="1076"/>
          <ac:spMkLst>
            <pc:docMk/>
            <pc:sldMk cId="2676597508" sldId="540"/>
            <ac:spMk id="7" creationId="{4C1F4B7A-F20D-4F27-8981-C5E55E67D96F}"/>
          </ac:spMkLst>
        </pc:spChg>
      </pc:sldChg>
      <pc:sldChg chg="modSp mod">
        <pc:chgData name="Kevin Hughes" userId="c30d6e00f56cba5d" providerId="LiveId" clId="{A1A541D5-D895-4AD0-A195-46232257D65F}" dt="2022-06-08T17:19:12.428" v="8" actId="1076"/>
        <pc:sldMkLst>
          <pc:docMk/>
          <pc:sldMk cId="2222314437" sldId="543"/>
        </pc:sldMkLst>
        <pc:spChg chg="mod">
          <ac:chgData name="Kevin Hughes" userId="c30d6e00f56cba5d" providerId="LiveId" clId="{A1A541D5-D895-4AD0-A195-46232257D65F}" dt="2022-06-08T17:18:25.619" v="6" actId="1076"/>
          <ac:spMkLst>
            <pc:docMk/>
            <pc:sldMk cId="2222314437" sldId="543"/>
            <ac:spMk id="4" creationId="{677AA953-D73F-438F-8559-7B51E84CD1D2}"/>
          </ac:spMkLst>
        </pc:spChg>
        <pc:spChg chg="mod">
          <ac:chgData name="Kevin Hughes" userId="c30d6e00f56cba5d" providerId="LiveId" clId="{A1A541D5-D895-4AD0-A195-46232257D65F}" dt="2022-06-08T17:18:46.297" v="7" actId="1076"/>
          <ac:spMkLst>
            <pc:docMk/>
            <pc:sldMk cId="2222314437" sldId="543"/>
            <ac:spMk id="5" creationId="{5BEC6749-6271-47BE-944E-D2F2C487C01C}"/>
          </ac:spMkLst>
        </pc:spChg>
        <pc:spChg chg="mod">
          <ac:chgData name="Kevin Hughes" userId="c30d6e00f56cba5d" providerId="LiveId" clId="{A1A541D5-D895-4AD0-A195-46232257D65F}" dt="2022-06-08T17:18:25.619" v="6" actId="1076"/>
          <ac:spMkLst>
            <pc:docMk/>
            <pc:sldMk cId="2222314437" sldId="543"/>
            <ac:spMk id="6" creationId="{706AE26B-C306-4F7F-866A-35B9AE610183}"/>
          </ac:spMkLst>
        </pc:spChg>
        <pc:spChg chg="mod">
          <ac:chgData name="Kevin Hughes" userId="c30d6e00f56cba5d" providerId="LiveId" clId="{A1A541D5-D895-4AD0-A195-46232257D65F}" dt="2022-06-08T17:19:12.428" v="8" actId="1076"/>
          <ac:spMkLst>
            <pc:docMk/>
            <pc:sldMk cId="2222314437" sldId="543"/>
            <ac:spMk id="7" creationId="{0D6D6D31-B072-4ED1-B94D-5D2C7440ACED}"/>
          </ac:spMkLst>
        </pc:spChg>
        <pc:spChg chg="mod">
          <ac:chgData name="Kevin Hughes" userId="c30d6e00f56cba5d" providerId="LiveId" clId="{A1A541D5-D895-4AD0-A195-46232257D65F}" dt="2022-06-08T17:19:12.428" v="8" actId="1076"/>
          <ac:spMkLst>
            <pc:docMk/>
            <pc:sldMk cId="2222314437" sldId="543"/>
            <ac:spMk id="8" creationId="{445A5591-4092-421F-9E49-B4059E85316C}"/>
          </ac:spMkLst>
        </pc:spChg>
      </pc:sldChg>
      <pc:sldChg chg="modSp mod">
        <pc:chgData name="Kevin Hughes" userId="c30d6e00f56cba5d" providerId="LiveId" clId="{A1A541D5-D895-4AD0-A195-46232257D65F}" dt="2022-06-08T17:20:42.213" v="12" actId="1076"/>
        <pc:sldMkLst>
          <pc:docMk/>
          <pc:sldMk cId="198346307" sldId="545"/>
        </pc:sldMkLst>
        <pc:spChg chg="mod">
          <ac:chgData name="Kevin Hughes" userId="c30d6e00f56cba5d" providerId="LiveId" clId="{A1A541D5-D895-4AD0-A195-46232257D65F}" dt="2022-06-08T17:20:28.992" v="11" actId="20577"/>
          <ac:spMkLst>
            <pc:docMk/>
            <pc:sldMk cId="198346307" sldId="545"/>
            <ac:spMk id="2" creationId="{20A0F8DD-8E93-44E9-B6A3-9CD6F43F9E26}"/>
          </ac:spMkLst>
        </pc:spChg>
        <pc:spChg chg="mod">
          <ac:chgData name="Kevin Hughes" userId="c30d6e00f56cba5d" providerId="LiveId" clId="{A1A541D5-D895-4AD0-A195-46232257D65F}" dt="2022-06-08T17:20:42.213" v="12" actId="1076"/>
          <ac:spMkLst>
            <pc:docMk/>
            <pc:sldMk cId="198346307" sldId="545"/>
            <ac:spMk id="5" creationId="{4924BB16-DAF9-40F5-A6F9-0D629C36E46E}"/>
          </ac:spMkLst>
        </pc:spChg>
        <pc:spChg chg="mod">
          <ac:chgData name="Kevin Hughes" userId="c30d6e00f56cba5d" providerId="LiveId" clId="{A1A541D5-D895-4AD0-A195-46232257D65F}" dt="2022-06-08T17:20:42.213" v="12" actId="1076"/>
          <ac:spMkLst>
            <pc:docMk/>
            <pc:sldMk cId="198346307" sldId="545"/>
            <ac:spMk id="7" creationId="{7BBB8B4A-CB4D-4BD8-9DCA-37469BD620A5}"/>
          </ac:spMkLst>
        </pc:spChg>
        <pc:spChg chg="mod">
          <ac:chgData name="Kevin Hughes" userId="c30d6e00f56cba5d" providerId="LiveId" clId="{A1A541D5-D895-4AD0-A195-46232257D65F}" dt="2022-06-08T17:20:42.213" v="12" actId="1076"/>
          <ac:spMkLst>
            <pc:docMk/>
            <pc:sldMk cId="198346307" sldId="545"/>
            <ac:spMk id="8" creationId="{193CAEC0-E8F4-45FC-BCF1-65E7A369DE39}"/>
          </ac:spMkLst>
        </pc:spChg>
      </pc:sldChg>
      <pc:sldChg chg="addSp delSp modSp new mod delAnim modAnim">
        <pc:chgData name="Kevin Hughes" userId="c30d6e00f56cba5d" providerId="LiveId" clId="{A1A541D5-D895-4AD0-A195-46232257D65F}" dt="2022-06-08T18:05:28.007" v="268" actId="1076"/>
        <pc:sldMkLst>
          <pc:docMk/>
          <pc:sldMk cId="3224017173" sldId="546"/>
        </pc:sldMkLst>
        <pc:spChg chg="add del mod">
          <ac:chgData name="Kevin Hughes" userId="c30d6e00f56cba5d" providerId="LiveId" clId="{A1A541D5-D895-4AD0-A195-46232257D65F}" dt="2022-06-08T18:05:28.007" v="268" actId="1076"/>
          <ac:spMkLst>
            <pc:docMk/>
            <pc:sldMk cId="3224017173" sldId="546"/>
            <ac:spMk id="2" creationId="{9A7E0A28-2F8A-F96F-193E-F7F92331BAAC}"/>
          </ac:spMkLst>
        </pc:spChg>
        <pc:spChg chg="add del">
          <ac:chgData name="Kevin Hughes" userId="c30d6e00f56cba5d" providerId="LiveId" clId="{A1A541D5-D895-4AD0-A195-46232257D65F}" dt="2022-06-08T18:00:23.030" v="179" actId="21"/>
          <ac:spMkLst>
            <pc:docMk/>
            <pc:sldMk cId="3224017173" sldId="546"/>
            <ac:spMk id="3" creationId="{49C533B9-F0BF-FD1A-36A8-1F49B330B499}"/>
          </ac:spMkLst>
        </pc:spChg>
        <pc:spChg chg="add del mod">
          <ac:chgData name="Kevin Hughes" userId="c30d6e00f56cba5d" providerId="LiveId" clId="{A1A541D5-D895-4AD0-A195-46232257D65F}" dt="2022-06-08T18:05:23.834" v="267" actId="1076"/>
          <ac:spMkLst>
            <pc:docMk/>
            <pc:sldMk cId="3224017173" sldId="546"/>
            <ac:spMk id="4" creationId="{FF87C2F4-D2BA-5C22-4CE9-9103B2263DE4}"/>
          </ac:spMkLst>
        </pc:spChg>
        <pc:spChg chg="add del mod">
          <ac:chgData name="Kevin Hughes" userId="c30d6e00f56cba5d" providerId="LiveId" clId="{A1A541D5-D895-4AD0-A195-46232257D65F}" dt="2022-06-08T18:01:31.475" v="202" actId="21"/>
          <ac:spMkLst>
            <pc:docMk/>
            <pc:sldMk cId="3224017173" sldId="546"/>
            <ac:spMk id="5" creationId="{A27E48A3-B55D-5062-1BA5-704FCEC69D60}"/>
          </ac:spMkLst>
        </pc:spChg>
        <pc:spChg chg="add mod">
          <ac:chgData name="Kevin Hughes" userId="c30d6e00f56cba5d" providerId="LiveId" clId="{A1A541D5-D895-4AD0-A195-46232257D65F}" dt="2022-06-08T18:01:43.627" v="203"/>
          <ac:spMkLst>
            <pc:docMk/>
            <pc:sldMk cId="3224017173" sldId="546"/>
            <ac:spMk id="6" creationId="{DF8E994A-99B7-90BA-66F5-B490A5FB8E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7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7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4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97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4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1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9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45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43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2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7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4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89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7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4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30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92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7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4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0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411C-D2BC-4876-9C9B-291B67C9275A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88D4-262B-4976-8F1F-F6C480CF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5066-49B2-4DA2-8461-C1ECF4278862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A7B7-38F0-4800-BFFC-1839CC673A2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467B-A5BD-4F09-A6DA-FCD596BA0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983952-456C-4273-A45E-FE5E2F9F6282}"/>
              </a:ext>
            </a:extLst>
          </p:cNvPr>
          <p:cNvSpPr/>
          <p:nvPr/>
        </p:nvSpPr>
        <p:spPr>
          <a:xfrm>
            <a:off x="0" y="179063"/>
            <a:ext cx="9144000" cy="13320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5400" b="1" spc="30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3:1-22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Lesson 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FEF69-B668-49F0-8EC6-124835D27B53}"/>
              </a:ext>
            </a:extLst>
          </p:cNvPr>
          <p:cNvSpPr txBox="1"/>
          <p:nvPr/>
        </p:nvSpPr>
        <p:spPr>
          <a:xfrm>
            <a:off x="6833937" y="6396335"/>
            <a:ext cx="228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Kevin E. Hughes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260BA-AECF-4673-AA01-0CEF389DD9AB}"/>
              </a:ext>
            </a:extLst>
          </p:cNvPr>
          <p:cNvSpPr txBox="1"/>
          <p:nvPr/>
        </p:nvSpPr>
        <p:spPr>
          <a:xfrm>
            <a:off x="216567" y="6395426"/>
            <a:ext cx="33447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allscriptureinspired.com</a:t>
            </a:r>
          </a:p>
        </p:txBody>
      </p:sp>
    </p:spTree>
    <p:extLst>
      <p:ext uri="{BB962C8B-B14F-4D97-AF65-F5344CB8AC3E}">
        <p14:creationId xmlns:p14="http://schemas.microsoft.com/office/powerpoint/2010/main" val="29837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05C962-30D7-4738-AC30-A9A07C81F289}"/>
              </a:ext>
            </a:extLst>
          </p:cNvPr>
          <p:cNvSpPr/>
          <p:nvPr/>
        </p:nvSpPr>
        <p:spPr>
          <a:xfrm>
            <a:off x="-1" y="421740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Day of 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Lord 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will come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just like a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Thief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3ABA1-2B12-43F2-8BC6-DB0AB94D3E82}"/>
              </a:ext>
            </a:extLst>
          </p:cNvPr>
          <p:cNvSpPr txBox="1"/>
          <p:nvPr/>
        </p:nvSpPr>
        <p:spPr>
          <a:xfrm>
            <a:off x="168440" y="1464205"/>
            <a:ext cx="8975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 of </a:t>
            </a:r>
            <a:r>
              <a:rPr lang="en-US" sz="2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 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come just like a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 Peter 3:10–12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CD1E7-E1FD-466C-A50B-47322FAB5A7C}"/>
              </a:ext>
            </a:extLst>
          </p:cNvPr>
          <p:cNvSpPr txBox="1"/>
          <p:nvPr/>
        </p:nvSpPr>
        <p:spPr>
          <a:xfrm>
            <a:off x="168440" y="1925870"/>
            <a:ext cx="8975560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 of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 Pet 3:10 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the </a:t>
            </a:r>
            <a:r>
              <a:rPr lang="en-US" sz="16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heavens</a:t>
            </a:r>
            <a:r>
              <a:rPr lang="en-US" sz="1600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be </a:t>
            </a:r>
            <a:r>
              <a:rPr lang="en-US" sz="16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destroyed</a:t>
            </a:r>
            <a:r>
              <a:rPr lang="en-US" sz="1600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by </a:t>
            </a:r>
            <a:r>
              <a:rPr lang="en-US" sz="1600" b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burning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elements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will </a:t>
            </a:r>
            <a:r>
              <a:rPr lang="en-US" sz="1600" b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melt</a:t>
            </a:r>
            <a:r>
              <a:rPr lang="en-US" sz="1600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with intense </a:t>
            </a:r>
            <a:r>
              <a:rPr lang="en-US" sz="1600" b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!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 Pet 3:10 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the </a:t>
            </a:r>
            <a:r>
              <a:rPr lang="en-US" sz="16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heavens</a:t>
            </a:r>
            <a:r>
              <a:rPr lang="en-US" sz="1600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pass away, </a:t>
            </a:r>
            <a:r>
              <a:rPr lang="en-US" sz="1600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</a:t>
            </a:r>
            <a:r>
              <a:rPr lang="en-US" sz="1600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be </a:t>
            </a:r>
            <a:r>
              <a:rPr lang="en-US" sz="1600" b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burned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up.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 Pet 3:10 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all these things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heaven</a:t>
            </a:r>
            <a:r>
              <a:rPr lang="en-US" sz="1600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sz="1600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are to be </a:t>
            </a:r>
            <a:r>
              <a:rPr lang="en-US" sz="16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destroyed</a:t>
            </a:r>
            <a:r>
              <a:rPr lang="en-US" sz="1600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this way (</a:t>
            </a:r>
            <a:r>
              <a:rPr lang="en-US" sz="1600" b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burning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2 Pet 3:11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C9EDF-CDE8-4191-8A88-78300D1FB366}"/>
              </a:ext>
            </a:extLst>
          </p:cNvPr>
          <p:cNvSpPr txBox="1"/>
          <p:nvPr/>
        </p:nvSpPr>
        <p:spPr>
          <a:xfrm>
            <a:off x="168440" y="3163130"/>
            <a:ext cx="880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time of 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night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the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was coming,</a:t>
            </a:r>
            <a:r>
              <a:rPr lang="en-US" sz="2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Matt 24:42–44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74198-7701-4771-B599-D9487BA3C241}"/>
              </a:ext>
            </a:extLst>
          </p:cNvPr>
          <p:cNvSpPr txBox="1"/>
          <p:nvPr/>
        </p:nvSpPr>
        <p:spPr>
          <a:xfrm>
            <a:off x="168440" y="3624795"/>
            <a:ext cx="8975560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986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coming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be on the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alert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be ready,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Matt 24:43, 25:13, Rev 3:3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8986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also must be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ready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Matt 24:44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18986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Son of Man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coming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at an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hour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when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 Not think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Matt 24:44,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12:40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E449F3F-53FC-498A-B8DB-73B397276FEB}"/>
              </a:ext>
            </a:extLst>
          </p:cNvPr>
          <p:cNvSpPr txBox="1"/>
          <p:nvPr/>
        </p:nvSpPr>
        <p:spPr>
          <a:xfrm>
            <a:off x="168442" y="1893763"/>
            <a:ext cx="8975558" cy="211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2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</a:t>
            </a:r>
            <a:r>
              <a:rPr lang="en-US" sz="2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like a </a:t>
            </a:r>
            <a:r>
              <a:rPr lang="en-US" sz="2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2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 Rev 3:3, 16:15, 1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5:2, 2 Pet 3:10, Matt 24:43–44, Lk 12:39-40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“Like a </a:t>
            </a:r>
            <a:r>
              <a:rPr lang="en-US" sz="20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 is a </a:t>
            </a:r>
            <a:r>
              <a:rPr lang="en-US" sz="2000" b="1" i="1" dirty="0">
                <a:solidFill>
                  <a:schemeClr val="accent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Simile Metaphor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20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Compared to a </a:t>
            </a:r>
            <a:r>
              <a:rPr lang="en-US" sz="2000" b="1" dirty="0">
                <a:solidFill>
                  <a:srgbClr val="6F673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000" b="1" dirty="0">
                <a:solidFill>
                  <a:srgbClr val="953735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Thieves</a:t>
            </a:r>
            <a:r>
              <a:rPr lang="en-US" sz="2000" dirty="0">
                <a:solidFill>
                  <a:srgbClr val="953735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 at an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hour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when 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20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 Not think </a:t>
            </a:r>
            <a:r>
              <a:rPr lang="en-US" sz="2000" b="1" dirty="0">
                <a:solidFill>
                  <a:srgbClr val="953735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2000" dirty="0">
                <a:solidFill>
                  <a:srgbClr val="953735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will.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Jesus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Come at an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hour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when </a:t>
            </a:r>
            <a:r>
              <a:rPr lang="en-US" sz="20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20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 Not think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20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will,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Matt 24:44,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12:40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5E1E1-C4C9-4D3F-9DBE-C77E5B5F5717}"/>
              </a:ext>
            </a:extLst>
          </p:cNvPr>
          <p:cNvSpPr/>
          <p:nvPr/>
        </p:nvSpPr>
        <p:spPr>
          <a:xfrm>
            <a:off x="-80208" y="994843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(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Jesus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) Will Come Like a </a:t>
            </a:r>
            <a:r>
              <a:rPr lang="en-US" sz="4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Thief</a:t>
            </a:r>
            <a:r>
              <a:rPr lang="en-US" sz="4200" b="1" spc="600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Conclusion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7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189668-2246-434F-A91B-6F7C36B20082}"/>
              </a:ext>
            </a:extLst>
          </p:cNvPr>
          <p:cNvSpPr txBox="1"/>
          <p:nvPr/>
        </p:nvSpPr>
        <p:spPr>
          <a:xfrm>
            <a:off x="192509" y="1472074"/>
            <a:ext cx="8967537" cy="3006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were NOT subject to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lang="en-US" sz="1600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 in </a:t>
            </a:r>
            <a:r>
              <a:rPr lang="en-US" sz="1600" b="1" dirty="0">
                <a:solidFill>
                  <a:srgbClr val="E4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Noah’s</a:t>
            </a:r>
            <a:r>
              <a:rPr lang="en-US" sz="1600" dirty="0">
                <a:solidFill>
                  <a:srgbClr val="E4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8EB4E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Flood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17:26-27</a:t>
            </a:r>
            <a:r>
              <a:rPr lang="en-US" sz="1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were NOT subject to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lang="en-US" sz="1600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 in </a:t>
            </a:r>
            <a:r>
              <a:rPr lang="en-US" sz="16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Sodom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Gomorrah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17:28-29</a:t>
            </a:r>
            <a:r>
              <a:rPr lang="en-US" sz="1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8EB4E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will NOT be subject to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lang="en-US" sz="1600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 at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Second Coming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17:30</a:t>
            </a:r>
            <a:r>
              <a:rPr lang="en-US" sz="1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8EB4E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are (destined) for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salvation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(deliverance from </a:t>
            </a:r>
            <a:r>
              <a:rPr lang="en-US" sz="16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punishment</a:t>
            </a:r>
            <a:r>
              <a:rPr lang="en-US" sz="1600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+ </a:t>
            </a:r>
            <a:r>
              <a:rPr lang="en-US" sz="16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sin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5:9</a:t>
            </a:r>
          </a:p>
          <a:p>
            <a:r>
              <a:rPr lang="en-US" sz="1600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latin typeface="Candara" panose="020E0502030303020204" pitchFamily="34" charset="0"/>
              </a:rPr>
              <a:t>will NOT be subject to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lang="en-US" sz="1600" b="1" dirty="0">
                <a:solidFill>
                  <a:srgbClr val="7030A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r>
              <a:rPr lang="en-US" sz="1600" dirty="0">
                <a:latin typeface="Candara" panose="020E0502030303020204" pitchFamily="34" charset="0"/>
              </a:rPr>
              <a:t>&gt;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     </a:t>
            </a:r>
            <a:r>
              <a:rPr lang="en-US" sz="1600" b="1" dirty="0">
                <a:latin typeface="Candara" panose="020E0502030303020204" pitchFamily="34" charset="0"/>
              </a:rPr>
              <a:t>Because</a:t>
            </a:r>
            <a:r>
              <a:rPr lang="en-US" sz="1600" dirty="0">
                <a:latin typeface="Candara" panose="020E0502030303020204" pitchFamily="34" charset="0"/>
              </a:rPr>
              <a:t> only for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His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adversaries</a:t>
            </a:r>
            <a:r>
              <a:rPr lang="en-US" sz="1600" b="1" dirty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and</a:t>
            </a:r>
            <a:r>
              <a:rPr lang="en-US" sz="1600" b="1" dirty="0"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His</a:t>
            </a:r>
            <a:r>
              <a:rPr lang="en-US" sz="1600" b="1" dirty="0">
                <a:latin typeface="Candara" panose="020E0502030303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enemies</a:t>
            </a:r>
            <a:r>
              <a:rPr lang="en-US" sz="1600" b="1" dirty="0">
                <a:latin typeface="Candara" panose="020E0502030303020204" pitchFamily="34" charset="0"/>
              </a:rPr>
              <a:t>,</a:t>
            </a:r>
            <a:r>
              <a:rPr lang="en-US" sz="1600" dirty="0"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Nahum 1:2</a:t>
            </a:r>
            <a:r>
              <a:rPr lang="en-US" dirty="0"/>
              <a:t>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     </a:t>
            </a:r>
            <a:r>
              <a:rPr lang="en-US" sz="1600" b="1" dirty="0">
                <a:latin typeface="Candara" panose="020E0502030303020204" pitchFamily="34" charset="0"/>
              </a:rPr>
              <a:t>Because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Jesus</a:t>
            </a:r>
            <a:r>
              <a:rPr lang="en-US" sz="1600" b="1" dirty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will</a:t>
            </a:r>
            <a:r>
              <a:rPr lang="en-US" sz="1600" b="1" dirty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deal out </a:t>
            </a:r>
            <a:r>
              <a:rPr lang="en-US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retribution</a:t>
            </a:r>
            <a:r>
              <a:rPr lang="en-US" sz="1600" dirty="0">
                <a:latin typeface="Candara" panose="020E0502030303020204" pitchFamily="34" charset="0"/>
              </a:rPr>
              <a:t> to </a:t>
            </a:r>
            <a:r>
              <a:rPr lang="en-US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those</a:t>
            </a:r>
            <a:r>
              <a:rPr lang="en-US" sz="1600" dirty="0">
                <a:latin typeface="Candara" panose="020E0502030303020204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ndara" panose="020E0502030303020204" pitchFamily="34" charset="0"/>
              </a:rPr>
              <a:t>unbelievers</a:t>
            </a:r>
            <a:r>
              <a:rPr lang="en-US" sz="1600" dirty="0">
                <a:latin typeface="Candara" panose="020E0502030303020204" pitchFamily="34" charset="0"/>
              </a:rPr>
              <a:t>) </a:t>
            </a:r>
            <a:r>
              <a:rPr lang="en-US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who</a:t>
            </a:r>
            <a:r>
              <a:rPr lang="en-US" sz="1600" dirty="0">
                <a:latin typeface="Candara" panose="020E0502030303020204" pitchFamily="34" charset="0"/>
              </a:rPr>
              <a:t> do not know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God</a:t>
            </a:r>
            <a:r>
              <a:rPr lang="en-US" sz="1600" b="1" dirty="0">
                <a:latin typeface="Candara" panose="020E050203030302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2 </a:t>
            </a:r>
            <a:r>
              <a:rPr lang="en-US" sz="1600" dirty="0" err="1">
                <a:solidFill>
                  <a:srgbClr val="FF0000"/>
                </a:solidFill>
                <a:latin typeface="Candara" panose="020E050203030302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 1:6–10</a:t>
            </a:r>
          </a:p>
          <a:p>
            <a:r>
              <a:rPr lang="en-US" sz="1600" dirty="0">
                <a:latin typeface="Candara" panose="020E0502030303020204" pitchFamily="34" charset="0"/>
              </a:rPr>
              <a:t>     </a:t>
            </a:r>
            <a:r>
              <a:rPr lang="en-US" sz="1600" b="1" dirty="0">
                <a:latin typeface="Candara" panose="020E0502030303020204" pitchFamily="34" charset="0"/>
              </a:rPr>
              <a:t>Because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</a:rPr>
              <a:t>Jesus</a:t>
            </a:r>
            <a:r>
              <a:rPr lang="en-US" sz="1600" b="1" dirty="0">
                <a:latin typeface="Candara" panose="020E0502030303020204" pitchFamily="34" charset="0"/>
              </a:rPr>
              <a:t> </a:t>
            </a:r>
            <a:r>
              <a:rPr lang="en-US" sz="1600" dirty="0">
                <a:latin typeface="Candara" panose="020E0502030303020204" pitchFamily="34" charset="0"/>
              </a:rPr>
              <a:t>will execute </a:t>
            </a:r>
            <a:r>
              <a:rPr lang="en-US" sz="1600" b="1" dirty="0">
                <a:solidFill>
                  <a:srgbClr val="7030A0"/>
                </a:solidFill>
                <a:latin typeface="Candara" panose="020E0502030303020204" pitchFamily="34" charset="0"/>
              </a:rPr>
              <a:t>judgment</a:t>
            </a:r>
            <a:r>
              <a:rPr lang="en-US" sz="1600" dirty="0">
                <a:latin typeface="Candara" panose="020E0502030303020204" pitchFamily="34" charset="0"/>
              </a:rPr>
              <a:t> upon all </a:t>
            </a:r>
            <a:r>
              <a:rPr lang="en-US" sz="1600" b="1" dirty="0">
                <a:solidFill>
                  <a:srgbClr val="C00000"/>
                </a:solidFill>
                <a:latin typeface="Candara" panose="020E0502030303020204" pitchFamily="34" charset="0"/>
              </a:rPr>
              <a:t>ungodly sinners</a:t>
            </a:r>
            <a:r>
              <a:rPr lang="en-US" sz="1600" dirty="0">
                <a:latin typeface="Candara" panose="020E050203030302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Jude 14–15</a:t>
            </a:r>
            <a:endParaRPr lang="en-US" sz="1600" dirty="0">
              <a:solidFill>
                <a:srgbClr val="FF0000"/>
              </a:solidFill>
              <a:effectLst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endParaRPr lang="en-US" sz="600" dirty="0">
              <a:solidFill>
                <a:srgbClr val="FF0000"/>
              </a:solidFill>
              <a:effectLst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WHY are </a:t>
            </a:r>
            <a:r>
              <a:rPr lang="en-US" sz="2000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 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Delivered </a:t>
            </a:r>
            <a:r>
              <a:rPr lang="en-US" sz="2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Punishment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Sin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?</a:t>
            </a:r>
            <a:r>
              <a:rPr lang="en-US" sz="20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 that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(purpose)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whether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are awake or asleep,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live together with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5:11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B5811-1C65-45B2-9590-8AA95D50328B}"/>
              </a:ext>
            </a:extLst>
          </p:cNvPr>
          <p:cNvSpPr txBox="1"/>
          <p:nvPr/>
        </p:nvSpPr>
        <p:spPr>
          <a:xfrm>
            <a:off x="176463" y="1133745"/>
            <a:ext cx="8967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God’s </a:t>
            </a:r>
            <a:r>
              <a:rPr lang="en-US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are NOT subject to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107DC-A6DB-434A-BE58-CB33578E576C}"/>
              </a:ext>
            </a:extLst>
          </p:cNvPr>
          <p:cNvSpPr/>
          <p:nvPr/>
        </p:nvSpPr>
        <p:spPr>
          <a:xfrm>
            <a:off x="-8024" y="144619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Believers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are NOT Subject to 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God’s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Wrath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BA196-54D0-4947-A74C-5B86EBDD981D}"/>
              </a:ext>
            </a:extLst>
          </p:cNvPr>
          <p:cNvSpPr txBox="1"/>
          <p:nvPr/>
        </p:nvSpPr>
        <p:spPr>
          <a:xfrm>
            <a:off x="492750" y="4577667"/>
            <a:ext cx="7965989" cy="6719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Therefore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(for that Reason) encourage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one another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build up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one another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just as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also are doing.”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 </a:t>
            </a:r>
            <a:r>
              <a:rPr lang="en-US" sz="18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5:11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26478-5C5E-4B55-BFB9-77C6ABCF1790}"/>
              </a:ext>
            </a:extLst>
          </p:cNvPr>
          <p:cNvSpPr txBox="1"/>
          <p:nvPr/>
        </p:nvSpPr>
        <p:spPr>
          <a:xfrm>
            <a:off x="192509" y="5249582"/>
            <a:ext cx="8959514" cy="1463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encourage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one another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?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Because </a:t>
            </a:r>
            <a:r>
              <a:rPr lang="en-US" sz="1600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6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lang="en-US" sz="16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16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will be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Delivered from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Punishment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Sin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5:9</a:t>
            </a: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endParaRPr lang="en-US" sz="1000" dirty="0">
              <a:solidFill>
                <a:srgbClr val="FF0000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r>
              <a:rPr lang="en-US" sz="20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HOW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do </a:t>
            </a: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know that </a:t>
            </a: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will be 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Delivered </a:t>
            </a:r>
            <a:r>
              <a:rPr lang="en-US" sz="2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Punishment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Sin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Because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Paul</a:t>
            </a:r>
            <a:r>
              <a:rPr lang="en-US" sz="1600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said </a:t>
            </a:r>
            <a:r>
              <a:rPr lang="en-US" sz="1600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</a:t>
            </a: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would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5:9</a:t>
            </a:r>
            <a:endParaRPr lang="en-US" sz="2000" dirty="0">
              <a:solidFill>
                <a:srgbClr val="FF0000"/>
              </a:solidFill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AF18358-82B0-4659-8E0C-12B06EB7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42" y="0"/>
            <a:ext cx="574671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5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DB5811-1C65-45B2-9590-8AA95D50328B}"/>
              </a:ext>
            </a:extLst>
          </p:cNvPr>
          <p:cNvSpPr txBox="1"/>
          <p:nvPr/>
        </p:nvSpPr>
        <p:spPr>
          <a:xfrm>
            <a:off x="250195" y="1598035"/>
            <a:ext cx="8967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 will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keep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you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from the hour of testing, </a:t>
            </a:r>
          </a:p>
          <a:p>
            <a:pPr lvl="0">
              <a:defRPr/>
            </a:pP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        of 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those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who dwell on </a:t>
            </a:r>
            <a:r>
              <a:rPr lang="en-US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earth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dwellers)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107DC-A6DB-434A-BE58-CB33578E576C}"/>
              </a:ext>
            </a:extLst>
          </p:cNvPr>
          <p:cNvSpPr/>
          <p:nvPr/>
        </p:nvSpPr>
        <p:spPr>
          <a:xfrm>
            <a:off x="0" y="647819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 will 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keep 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you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from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hour of testing,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3:10-11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BDAD6-D55E-4F1C-B1C5-BA6350EE0A17}"/>
              </a:ext>
            </a:extLst>
          </p:cNvPr>
          <p:cNvSpPr txBox="1"/>
          <p:nvPr/>
        </p:nvSpPr>
        <p:spPr>
          <a:xfrm>
            <a:off x="194047" y="2429032"/>
            <a:ext cx="89675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 who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dwell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on </a:t>
            </a:r>
            <a:r>
              <a:rPr lang="en-US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  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Refers to: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Not </a:t>
            </a:r>
            <a:r>
              <a:rPr lang="en-US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Not the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17:8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Refers to: 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 </a:t>
            </a:r>
            <a:r>
              <a:rPr lang="en-US" b="1" dirty="0">
                <a:solidFill>
                  <a:schemeClr val="accent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dwell on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whose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 has not been written in the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</a:t>
            </a:r>
            <a:r>
              <a:rPr lang="en-US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17:8</a:t>
            </a:r>
            <a:endParaRPr lang="en-US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Refers to: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are </a:t>
            </a:r>
            <a:r>
              <a:rPr lang="en-US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judged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/</a:t>
            </a:r>
            <a:r>
              <a:rPr lang="en-US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punished</a:t>
            </a:r>
            <a:r>
              <a:rPr lang="en-US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8064A2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subject to the </a:t>
            </a:r>
            <a:r>
              <a:rPr lang="en-US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</a:t>
            </a:r>
            <a:r>
              <a:rPr lang="en-US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Refers to: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</a:t>
            </a:r>
            <a:r>
              <a:rPr lang="en-US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6:10, 8:13, 11:10, 13:14, 17:2, 17:8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Refers to: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receive the </a:t>
            </a:r>
            <a:r>
              <a:rPr lang="en-US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Judgements</a:t>
            </a:r>
            <a:r>
              <a:rPr lang="en-US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1E34C-F4BD-40D0-9854-07B2795F9CB7}"/>
              </a:ext>
            </a:extLst>
          </p:cNvPr>
          <p:cNvSpPr txBox="1"/>
          <p:nvPr/>
        </p:nvSpPr>
        <p:spPr>
          <a:xfrm>
            <a:off x="250195" y="4737356"/>
            <a:ext cx="8414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n w="11430"/>
                <a:solidFill>
                  <a:srgbClr val="C00000"/>
                </a:solidFill>
                <a:latin typeface="Candara" panose="020E0502030303020204" pitchFamily="34" charset="0"/>
              </a:rPr>
              <a:t>those</a:t>
            </a:r>
            <a:r>
              <a:rPr lang="en-US" sz="2000" b="1" dirty="0">
                <a:ln w="11430"/>
                <a:latin typeface="Candara" panose="020E0502030303020204" pitchFamily="34" charset="0"/>
              </a:rPr>
              <a:t> who dwell on </a:t>
            </a:r>
            <a:r>
              <a:rPr lang="en-US" sz="2000" b="1" dirty="0">
                <a:ln w="11430"/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the earth 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r>
              <a:rPr lang="en-US" sz="20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dwellers), are </a:t>
            </a:r>
            <a:r>
              <a:rPr lang="en-US" sz="2000" b="1" dirty="0">
                <a:solidFill>
                  <a:srgbClr val="C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DB5811-1C65-45B2-9590-8AA95D50328B}"/>
              </a:ext>
            </a:extLst>
          </p:cNvPr>
          <p:cNvSpPr txBox="1"/>
          <p:nvPr/>
        </p:nvSpPr>
        <p:spPr>
          <a:xfrm>
            <a:off x="273178" y="1706326"/>
            <a:ext cx="8967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that hour which is about to come upon the whole world</a:t>
            </a:r>
          </a:p>
          <a:p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       on 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those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who dwell on </a:t>
            </a:r>
            <a:r>
              <a:rPr lang="en-US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earth</a:t>
            </a:r>
            <a:endParaRPr lang="en-US" sz="2400" b="1" dirty="0">
              <a:effectLst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107DC-A6DB-434A-BE58-CB33578E576C}"/>
              </a:ext>
            </a:extLst>
          </p:cNvPr>
          <p:cNvSpPr/>
          <p:nvPr/>
        </p:nvSpPr>
        <p:spPr>
          <a:xfrm>
            <a:off x="0" y="663861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 will 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keep 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you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from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hour of testing,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3:10-11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F4B7A-F20D-4F27-8981-C5E55E67D96F}"/>
              </a:ext>
            </a:extLst>
          </p:cNvPr>
          <p:cNvSpPr txBox="1"/>
          <p:nvPr/>
        </p:nvSpPr>
        <p:spPr>
          <a:xfrm>
            <a:off x="273182" y="2537323"/>
            <a:ext cx="8967535" cy="2153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lang="en-US" b="1" u="sng" dirty="0"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that hour</a:t>
            </a:r>
            <a:r>
              <a:rPr lang="en-US" u="sng" dirty="0"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which is about to come upon the </a:t>
            </a:r>
            <a:r>
              <a:rPr lang="en-US" b="1" u="sng" dirty="0"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whole world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</a:rPr>
              <a:t>3:10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Refers to: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Events in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 6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thru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 19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concerning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lang="en-US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Judgement</a:t>
            </a:r>
            <a:r>
              <a:rPr lang="en-US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 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Men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solidFill>
                  <a:srgbClr val="6325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Refers to: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Time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</a:t>
            </a:r>
            <a:r>
              <a:rPr lang="en-US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Tribulation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before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Jesus’ 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Second Coming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Matt 24:21, 24:29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Refers to: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Time </a:t>
            </a:r>
            <a:r>
              <a:rPr lang="en-US" b="1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before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Son of Man 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Comes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with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Power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Great Glory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Matt 24:30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21:27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7E0A28-2F8A-F96F-193E-F7F92331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30" y="1187206"/>
            <a:ext cx="74567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were and are NOT subject to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87C2F4-D2BA-5C22-4CE9-9103B2263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40" y="1519197"/>
            <a:ext cx="781816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lang="en-US" alt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were NOT subject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Noah’s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Flood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17:26-27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lang="en-US" alt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were NOT subject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 in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Sodom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Gomorrah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17:28-29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lang="en-US" alt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NOT be subject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 at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Second Coming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Lk 17:30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lang="en-US" alt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are (destined) for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salvation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(deliverance from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punishment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+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sin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5:9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saved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so that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(purpose)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whether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are awake or asleep,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lang="en-US" alt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	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live together with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5:11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will NOT be subject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God’s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Because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only for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adversaries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enemies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Nahum 1:2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Because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deal out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retribution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lang="en-US" altLang="en-US" dirty="0">
                <a:solidFill>
                  <a:srgbClr val="7030A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		                                 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 not know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1:6–10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Because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Jesus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execute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upon all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ungodly sinners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Jude 14–15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E994A-99B7-90BA-66F5-B490A5FB8E8C}"/>
              </a:ext>
            </a:extLst>
          </p:cNvPr>
          <p:cNvSpPr/>
          <p:nvPr/>
        </p:nvSpPr>
        <p:spPr>
          <a:xfrm>
            <a:off x="-8024" y="144619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Believers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are NOT Subject to 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God’s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Wrath</a:t>
            </a:r>
          </a:p>
        </p:txBody>
      </p:sp>
    </p:spTree>
    <p:extLst>
      <p:ext uri="{BB962C8B-B14F-4D97-AF65-F5344CB8AC3E}">
        <p14:creationId xmlns:p14="http://schemas.microsoft.com/office/powerpoint/2010/main" val="32240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D53FC-6093-4F85-8C5B-0CF42136D156}"/>
              </a:ext>
            </a:extLst>
          </p:cNvPr>
          <p:cNvSpPr/>
          <p:nvPr/>
        </p:nvSpPr>
        <p:spPr>
          <a:xfrm>
            <a:off x="0" y="1375202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Pattern of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Mystery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 1:20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FF97D-D179-4709-B72A-7E808039E60E}"/>
              </a:ext>
            </a:extLst>
          </p:cNvPr>
          <p:cNvSpPr txBox="1"/>
          <p:nvPr/>
        </p:nvSpPr>
        <p:spPr>
          <a:xfrm>
            <a:off x="334508" y="2040661"/>
            <a:ext cx="1371600" cy="78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 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Kept Secret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FA20E-A889-4734-B5B6-2A6FF96A288D}"/>
              </a:ext>
            </a:extLst>
          </p:cNvPr>
          <p:cNvSpPr txBox="1"/>
          <p:nvPr/>
        </p:nvSpPr>
        <p:spPr>
          <a:xfrm>
            <a:off x="3394434" y="1959977"/>
            <a:ext cx="146304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Presented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by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Metaphor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DEA54-B24A-4F63-9F74-49B63A5D084F}"/>
              </a:ext>
            </a:extLst>
          </p:cNvPr>
          <p:cNvSpPr txBox="1"/>
          <p:nvPr/>
        </p:nvSpPr>
        <p:spPr>
          <a:xfrm>
            <a:off x="5286853" y="1959977"/>
            <a:ext cx="1371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Revealed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Interpreted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Literally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47EA9-D44D-4D8B-BFF9-B30D73794F7E}"/>
              </a:ext>
            </a:extLst>
          </p:cNvPr>
          <p:cNvSpPr txBox="1"/>
          <p:nvPr/>
        </p:nvSpPr>
        <p:spPr>
          <a:xfrm>
            <a:off x="7087830" y="1959977"/>
            <a:ext cx="146304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Understood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Literally</a:t>
            </a:r>
          </a:p>
        </p:txBody>
      </p:sp>
      <p:sp>
        <p:nvSpPr>
          <p:cNvPr id="16" name="Right Arrow 6">
            <a:extLst>
              <a:ext uri="{FF2B5EF4-FFF2-40B4-BE49-F238E27FC236}">
                <a16:creationId xmlns:a16="http://schemas.microsoft.com/office/drawing/2014/main" id="{66376EFB-05B5-433E-A0D2-889196244A05}"/>
              </a:ext>
            </a:extLst>
          </p:cNvPr>
          <p:cNvSpPr/>
          <p:nvPr/>
        </p:nvSpPr>
        <p:spPr>
          <a:xfrm>
            <a:off x="3035282" y="2296096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899D14F0-ED14-4BAB-82E4-2837598A2D5F}"/>
              </a:ext>
            </a:extLst>
          </p:cNvPr>
          <p:cNvSpPr/>
          <p:nvPr/>
        </p:nvSpPr>
        <p:spPr>
          <a:xfrm>
            <a:off x="4927701" y="2296096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DBFA6A-B920-4A13-9820-51A3A0D6495F}"/>
              </a:ext>
            </a:extLst>
          </p:cNvPr>
          <p:cNvSpPr txBox="1"/>
          <p:nvPr/>
        </p:nvSpPr>
        <p:spPr>
          <a:xfrm>
            <a:off x="1776335" y="1959977"/>
            <a:ext cx="118872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Hidden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Times New Roman" panose="02020603050405020304" pitchFamily="18" charset="0"/>
              </a:rPr>
              <a:t>Unknown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BEEB5EF1-76C9-4E9E-AB32-7AD69E134AD0}"/>
              </a:ext>
            </a:extLst>
          </p:cNvPr>
          <p:cNvSpPr/>
          <p:nvPr/>
        </p:nvSpPr>
        <p:spPr>
          <a:xfrm>
            <a:off x="6728680" y="2296096"/>
            <a:ext cx="288925" cy="228600"/>
          </a:xfrm>
          <a:prstGeom prst="rightArrow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D6D921-DB8E-4B37-8229-B814070FE608}"/>
              </a:ext>
            </a:extLst>
          </p:cNvPr>
          <p:cNvSpPr/>
          <p:nvPr/>
        </p:nvSpPr>
        <p:spPr>
          <a:xfrm>
            <a:off x="-1" y="354153"/>
            <a:ext cx="9144001" cy="5875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Mystery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 1:20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32B38F-2E6F-425F-8883-6D03DE5C94D7}"/>
              </a:ext>
            </a:extLst>
          </p:cNvPr>
          <p:cNvSpPr txBox="1"/>
          <p:nvPr/>
        </p:nvSpPr>
        <p:spPr>
          <a:xfrm>
            <a:off x="840670" y="3206629"/>
            <a:ext cx="78040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Mysteries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Hidden Things or Kept Secret Things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Mysteries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 the Bible are those things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revealed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that were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previously hidden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by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                                     Romans 16:25–26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AF18358-82B0-4659-8E0C-12B06EB7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42" y="0"/>
            <a:ext cx="574671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5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4D46CB-31E6-4D61-AA27-E7AC66179284}"/>
              </a:ext>
            </a:extLst>
          </p:cNvPr>
          <p:cNvSpPr/>
          <p:nvPr/>
        </p:nvSpPr>
        <p:spPr>
          <a:xfrm>
            <a:off x="-1" y="291764"/>
            <a:ext cx="9144001" cy="10491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400" b="1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White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Garments, Robes,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Clothes, or Coverings - 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3:4-5 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77B19-94DD-4E08-9A26-3DD0301F79C4}"/>
              </a:ext>
            </a:extLst>
          </p:cNvPr>
          <p:cNvSpPr txBox="1"/>
          <p:nvPr/>
        </p:nvSpPr>
        <p:spPr>
          <a:xfrm>
            <a:off x="192505" y="2449381"/>
            <a:ext cx="8951495" cy="2369880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 </a:t>
            </a:r>
            <a:r>
              <a:rPr lang="en-US" sz="20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Born of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20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or </a:t>
            </a:r>
            <a:r>
              <a:rPr lang="en-US" sz="20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20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2000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be Given by </a:t>
            </a:r>
            <a:r>
              <a:rPr lang="en-US" sz="20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20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Clean </a:t>
            </a: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White</a:t>
            </a:r>
            <a:r>
              <a:rPr lang="en-US" sz="20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Fine Linen Robes</a:t>
            </a:r>
            <a:r>
              <a:rPr lang="en-US" sz="2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3:5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Because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Worthy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have </a:t>
            </a:r>
            <a:r>
              <a:rPr lang="en-US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</a:t>
            </a:r>
            <a:r>
              <a:rPr lang="en-US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World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by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Faith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Belief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3:4-5,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 John 5:4–5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Because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were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Washed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Sanctified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Justified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the </a:t>
            </a:r>
            <a:r>
              <a:rPr lang="en-US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Blood</a:t>
            </a:r>
            <a:r>
              <a:rPr lang="en-US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Lamb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7:15, 1 Cor 6:11</a:t>
            </a:r>
            <a:r>
              <a:rPr lang="en-US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Because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the </a:t>
            </a:r>
            <a:r>
              <a:rPr lang="en-US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Blood</a:t>
            </a:r>
            <a:r>
              <a:rPr lang="en-US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Lamb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Sins</a:t>
            </a:r>
            <a:r>
              <a:rPr lang="en-US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Forgiven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are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Reconciled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Col 1:21-22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9BC91-9911-4D01-B0E3-A9A3A5A94B95}"/>
              </a:ext>
            </a:extLst>
          </p:cNvPr>
          <p:cNvSpPr txBox="1"/>
          <p:nvPr/>
        </p:nvSpPr>
        <p:spPr>
          <a:xfrm>
            <a:off x="192504" y="1987716"/>
            <a:ext cx="60236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Clean </a:t>
            </a:r>
            <a:r>
              <a:rPr lang="en-US" sz="28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White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Fine Linen Robes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8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0F8DD-8E93-44E9-B6A3-9CD6F43F9E26}"/>
              </a:ext>
            </a:extLst>
          </p:cNvPr>
          <p:cNvSpPr/>
          <p:nvPr/>
        </p:nvSpPr>
        <p:spPr>
          <a:xfrm>
            <a:off x="-1" y="357520"/>
            <a:ext cx="9144001" cy="58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Book of 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Life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of the 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Lamb</a:t>
            </a:r>
            <a:r>
              <a:rPr lang="en-US" sz="4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- 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3:5</a:t>
            </a:r>
            <a:r>
              <a:rPr lang="en-US" sz="4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AA953-D73F-438F-8559-7B51E84CD1D2}"/>
              </a:ext>
            </a:extLst>
          </p:cNvPr>
          <p:cNvSpPr txBox="1"/>
          <p:nvPr/>
        </p:nvSpPr>
        <p:spPr>
          <a:xfrm>
            <a:off x="352925" y="1280660"/>
            <a:ext cx="879107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(Saved 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will </a:t>
            </a:r>
            <a:r>
              <a:rPr lang="en-US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have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erased from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implies that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(Saved 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have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AE26B-C306-4F7F-866A-35B9AE610183}"/>
              </a:ext>
            </a:extLst>
          </p:cNvPr>
          <p:cNvSpPr txBox="1"/>
          <p:nvPr/>
        </p:nvSpPr>
        <p:spPr>
          <a:xfrm>
            <a:off x="352925" y="935391"/>
            <a:ext cx="244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217DB-1A12-4006-BEF1-20763642F7F2}"/>
              </a:ext>
            </a:extLst>
          </p:cNvPr>
          <p:cNvSpPr/>
          <p:nvPr/>
        </p:nvSpPr>
        <p:spPr>
          <a:xfrm>
            <a:off x="-2" y="2696292"/>
            <a:ext cx="9144001" cy="58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Book of 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Life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of the 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Lamb</a:t>
            </a:r>
            <a:r>
              <a:rPr lang="en-US" sz="4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- 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13:8</a:t>
            </a:r>
            <a:r>
              <a:rPr lang="en-US" sz="4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164D6-B8C5-4D8D-A745-BC4E0897B049}"/>
              </a:ext>
            </a:extLst>
          </p:cNvPr>
          <p:cNvSpPr txBox="1"/>
          <p:nvPr/>
        </p:nvSpPr>
        <p:spPr>
          <a:xfrm>
            <a:off x="352925" y="3622361"/>
            <a:ext cx="8791074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All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dwell on </a:t>
            </a:r>
            <a:r>
              <a:rPr lang="en-US" sz="1800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</a:t>
            </a:r>
            <a:r>
              <a:rPr lang="en-US" sz="1800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 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dwellers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will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worship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sz="18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(the </a:t>
            </a:r>
            <a:r>
              <a:rPr lang="en-US" sz="18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Beast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AntiChrist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everyone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whose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has </a:t>
            </a:r>
            <a:r>
              <a:rPr lang="en-US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been written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……..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foundation of the world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everyone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WHO (</a:t>
            </a:r>
            <a:r>
              <a:rPr lang="en-US" sz="1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doesn’t have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written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foundation of the world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everyone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WHO (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 have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written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foundation of the world</a:t>
            </a:r>
            <a:endParaRPr lang="en-US" b="1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tells us WHEN certain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people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have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written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the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the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Lamb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implies there is a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the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Lamb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and that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8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that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0BD12-D3D3-4CFE-8D49-38699D492FFC}"/>
              </a:ext>
            </a:extLst>
          </p:cNvPr>
          <p:cNvSpPr txBox="1"/>
          <p:nvPr/>
        </p:nvSpPr>
        <p:spPr>
          <a:xfrm>
            <a:off x="352925" y="3277092"/>
            <a:ext cx="244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4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2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2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2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2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0F8DD-8E93-44E9-B6A3-9CD6F43F9E26}"/>
              </a:ext>
            </a:extLst>
          </p:cNvPr>
          <p:cNvSpPr/>
          <p:nvPr/>
        </p:nvSpPr>
        <p:spPr>
          <a:xfrm>
            <a:off x="-1" y="357520"/>
            <a:ext cx="9144001" cy="58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Book of 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Life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of the 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Lamb</a:t>
            </a:r>
            <a:r>
              <a:rPr lang="en-US" sz="4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- 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17:8</a:t>
            </a:r>
            <a:r>
              <a:rPr lang="en-US" sz="4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AA953-D73F-438F-8559-7B51E84CD1D2}"/>
              </a:ext>
            </a:extLst>
          </p:cNvPr>
          <p:cNvSpPr txBox="1"/>
          <p:nvPr/>
        </p:nvSpPr>
        <p:spPr>
          <a:xfrm>
            <a:off x="352926" y="1150104"/>
            <a:ext cx="879107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 who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dwell on </a:t>
            </a:r>
            <a:r>
              <a:rPr lang="en-US" sz="1800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</a:t>
            </a:r>
            <a:r>
              <a:rPr lang="en-US" sz="1800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earth 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dwellers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wonder when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see the </a:t>
            </a:r>
            <a:r>
              <a:rPr lang="en-US" sz="18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beast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AntiChrist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(</a:t>
            </a:r>
            <a:r>
              <a:rPr lang="en-US" sz="1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don’t have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written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from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foundation of the world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AE26B-C306-4F7F-866A-35B9AE610183}"/>
              </a:ext>
            </a:extLst>
          </p:cNvPr>
          <p:cNvSpPr txBox="1"/>
          <p:nvPr/>
        </p:nvSpPr>
        <p:spPr>
          <a:xfrm>
            <a:off x="352926" y="804835"/>
            <a:ext cx="244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C6749-6271-47BE-944E-D2F2C487C01C}"/>
              </a:ext>
            </a:extLst>
          </p:cNvPr>
          <p:cNvSpPr/>
          <p:nvPr/>
        </p:nvSpPr>
        <p:spPr>
          <a:xfrm>
            <a:off x="-1" y="2513830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Book of 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Life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of the 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Lamb</a:t>
            </a:r>
            <a:r>
              <a:rPr lang="en-US" sz="4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–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20:12–15 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D6D31-B072-4ED1-B94D-5D2C7440ACED}"/>
              </a:ext>
            </a:extLst>
          </p:cNvPr>
          <p:cNvSpPr txBox="1"/>
          <p:nvPr/>
        </p:nvSpPr>
        <p:spPr>
          <a:xfrm>
            <a:off x="352926" y="3774269"/>
            <a:ext cx="8791074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were opened, before the </a:t>
            </a:r>
            <a:r>
              <a:rPr lang="en-US" sz="18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Throne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(of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 Jesus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21:11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another book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was opened, which is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before the </a:t>
            </a:r>
            <a:r>
              <a:rPr lang="en-US" sz="18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Throne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anyone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(</a:t>
            </a:r>
            <a:r>
              <a:rPr lang="en-US" sz="1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doesn’t have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written in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is thrown into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lake of </a:t>
            </a:r>
            <a:r>
              <a:rPr lang="en-US" sz="1800" b="1" dirty="0">
                <a:solidFill>
                  <a:srgbClr val="FF33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fire</a:t>
            </a:r>
            <a:endParaRPr lang="en-US" b="1" dirty="0"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implies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records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NOT be thrown into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lake of </a:t>
            </a:r>
            <a:r>
              <a:rPr lang="en-US" sz="1800" b="1" dirty="0">
                <a:solidFill>
                  <a:srgbClr val="FF33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A5591-4092-421F-9E49-B4059E85316C}"/>
              </a:ext>
            </a:extLst>
          </p:cNvPr>
          <p:cNvSpPr txBox="1"/>
          <p:nvPr/>
        </p:nvSpPr>
        <p:spPr>
          <a:xfrm>
            <a:off x="352926" y="3429000"/>
            <a:ext cx="244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3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0F8DD-8E93-44E9-B6A3-9CD6F43F9E26}"/>
              </a:ext>
            </a:extLst>
          </p:cNvPr>
          <p:cNvSpPr/>
          <p:nvPr/>
        </p:nvSpPr>
        <p:spPr>
          <a:xfrm>
            <a:off x="-1" y="299322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Book of 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Life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of the 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Lamb</a:t>
            </a:r>
            <a:r>
              <a:rPr lang="en-US" sz="4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–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21:27  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AA953-D73F-438F-8559-7B51E84CD1D2}"/>
              </a:ext>
            </a:extLst>
          </p:cNvPr>
          <p:cNvSpPr txBox="1"/>
          <p:nvPr/>
        </p:nvSpPr>
        <p:spPr>
          <a:xfrm>
            <a:off x="352925" y="1514422"/>
            <a:ext cx="879107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Only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whose</a:t>
            </a:r>
            <a:r>
              <a:rPr lang="en-US" sz="18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names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are written in the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Lamb’s</a:t>
            </a:r>
            <a:r>
              <a:rPr lang="en-US" sz="18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clean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shall come into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New </a:t>
            </a:r>
            <a:r>
              <a:rPr lang="en-US" sz="18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AE26B-C306-4F7F-866A-35B9AE610183}"/>
              </a:ext>
            </a:extLst>
          </p:cNvPr>
          <p:cNvSpPr txBox="1"/>
          <p:nvPr/>
        </p:nvSpPr>
        <p:spPr>
          <a:xfrm>
            <a:off x="352925" y="1169153"/>
            <a:ext cx="244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4BB16-DAF9-40F5-A6F9-0D629C36E46E}"/>
              </a:ext>
            </a:extLst>
          </p:cNvPr>
          <p:cNvSpPr/>
          <p:nvPr/>
        </p:nvSpPr>
        <p:spPr>
          <a:xfrm>
            <a:off x="-2" y="2283261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Book of </a:t>
            </a:r>
            <a:r>
              <a:rPr lang="en-US" sz="4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Life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of the 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Lamb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200" b="1" spc="600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Conclusion</a:t>
            </a:r>
            <a:r>
              <a:rPr lang="en-US" sz="4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 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B8B4A-CB4D-4BD8-9DCA-37469BD620A5}"/>
              </a:ext>
            </a:extLst>
          </p:cNvPr>
          <p:cNvSpPr txBox="1"/>
          <p:nvPr/>
        </p:nvSpPr>
        <p:spPr>
          <a:xfrm>
            <a:off x="272716" y="3440954"/>
            <a:ext cx="8791074" cy="274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There is a </a:t>
            </a:r>
            <a:r>
              <a:rPr lang="en-US" sz="18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called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that belongs to the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Lamb Jesus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13:8, 21:27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8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was written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or prepared from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foundation of the world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13:8, 17:8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8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only has the names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or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8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written in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3:5, 21:27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8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determines who will be allowed to come into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lang="en-US" sz="18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21:27</a:t>
            </a: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1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lang="en-US" sz="18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8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tabLst>
                <a:tab pos="189865" algn="l"/>
                <a:tab pos="2971800" algn="ctr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is used by </a:t>
            </a:r>
            <a:r>
              <a:rPr lang="en-US" sz="18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8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to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that leads to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lake of </a:t>
            </a:r>
            <a:r>
              <a:rPr lang="en-US" sz="1800" b="1" dirty="0">
                <a:solidFill>
                  <a:srgbClr val="FF33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fire</a:t>
            </a:r>
            <a:r>
              <a:rPr lang="en-US" sz="1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20:15 </a:t>
            </a:r>
            <a:endParaRPr lang="en-US" sz="18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CAEC0-E8F4-45FC-BCF1-65E7A369DE39}"/>
              </a:ext>
            </a:extLst>
          </p:cNvPr>
          <p:cNvSpPr txBox="1"/>
          <p:nvPr/>
        </p:nvSpPr>
        <p:spPr>
          <a:xfrm>
            <a:off x="272716" y="3095685"/>
            <a:ext cx="244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 of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05C962-30D7-4738-AC30-A9A07C81F289}"/>
              </a:ext>
            </a:extLst>
          </p:cNvPr>
          <p:cNvSpPr/>
          <p:nvPr/>
        </p:nvSpPr>
        <p:spPr>
          <a:xfrm>
            <a:off x="-1" y="357520"/>
            <a:ext cx="9144001" cy="58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(</a:t>
            </a:r>
            <a:r>
              <a:rPr lang="en-US" sz="4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Jesus</a:t>
            </a:r>
            <a:r>
              <a:rPr lang="en-US" sz="4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) Will Come Like a </a:t>
            </a:r>
            <a:r>
              <a:rPr lang="en-US" sz="4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Thief</a:t>
            </a:r>
            <a:endParaRPr kumimoji="0" lang="en-US" sz="4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3ABA1-2B12-43F2-8BC6-DB0AB94D3E82}"/>
              </a:ext>
            </a:extLst>
          </p:cNvPr>
          <p:cNvSpPr txBox="1"/>
          <p:nvPr/>
        </p:nvSpPr>
        <p:spPr>
          <a:xfrm>
            <a:off x="192507" y="938320"/>
            <a:ext cx="5133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2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</a:t>
            </a:r>
            <a:r>
              <a:rPr lang="en-US" sz="2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like a </a:t>
            </a:r>
            <a:r>
              <a:rPr lang="en-US" sz="2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8A84E-74AC-488C-A479-BEE36197D18C}"/>
              </a:ext>
            </a:extLst>
          </p:cNvPr>
          <p:cNvSpPr txBox="1"/>
          <p:nvPr/>
        </p:nvSpPr>
        <p:spPr>
          <a:xfrm>
            <a:off x="168442" y="1369781"/>
            <a:ext cx="89755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like a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3:3, 16:15, 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5:15, 2 Pet 3:10, Matt 24:43–44, Lk 12:39-40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if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 not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wake up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like a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3:3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not know at what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hour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3:3, Matt 24:43–44, Matt 25:13</a:t>
            </a:r>
            <a:endParaRPr lang="en-US" sz="12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58FFD-90B5-4EA6-87A3-31E61A44BAD2}"/>
              </a:ext>
            </a:extLst>
          </p:cNvPr>
          <p:cNvSpPr txBox="1"/>
          <p:nvPr/>
        </p:nvSpPr>
        <p:spPr>
          <a:xfrm>
            <a:off x="168441" y="2240789"/>
            <a:ext cx="5582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am Coming </a:t>
            </a:r>
            <a:r>
              <a:rPr lang="en-US" sz="2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 a </a:t>
            </a:r>
            <a:r>
              <a:rPr lang="en-US" sz="2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16:15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12180-F755-49DA-86CB-6D9C819399D3}"/>
              </a:ext>
            </a:extLst>
          </p:cNvPr>
          <p:cNvSpPr txBox="1"/>
          <p:nvPr/>
        </p:nvSpPr>
        <p:spPr>
          <a:xfrm>
            <a:off x="168441" y="2702454"/>
            <a:ext cx="8975559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am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coming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like a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thief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one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who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stays awake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keeps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clothes,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so that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not walk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naked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not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shamed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Clothes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Cover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Shame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(Self-Conscience feeling of Guilt) OR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Cover Nakedness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(Guilt Not revealed)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Adam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16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F66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Eve</a:t>
            </a:r>
            <a:r>
              <a:rPr lang="en-US" sz="16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were First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Naked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Not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Ashamed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Gen 2:25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                                           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Then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Naked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Ashamed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Gen 3:7-11</a:t>
            </a:r>
            <a:r>
              <a:rPr lang="en-US" sz="16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4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05C962-30D7-4738-AC30-A9A07C81F289}"/>
              </a:ext>
            </a:extLst>
          </p:cNvPr>
          <p:cNvSpPr/>
          <p:nvPr/>
        </p:nvSpPr>
        <p:spPr>
          <a:xfrm>
            <a:off x="-1" y="362698"/>
            <a:ext cx="9144001" cy="10356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Day of 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Lord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will come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just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Like a </a:t>
            </a:r>
            <a:r>
              <a:rPr lang="en-US" sz="40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Thief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in the </a:t>
            </a:r>
            <a:r>
              <a:rPr lang="en-US" sz="4000" b="1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Night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3ABA1-2B12-43F2-8BC6-DB0AB94D3E82}"/>
              </a:ext>
            </a:extLst>
          </p:cNvPr>
          <p:cNvSpPr txBox="1"/>
          <p:nvPr/>
        </p:nvSpPr>
        <p:spPr>
          <a:xfrm>
            <a:off x="168441" y="1398366"/>
            <a:ext cx="8975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 of </a:t>
            </a:r>
            <a:r>
              <a:rPr lang="en-US" sz="2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 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come </a:t>
            </a:r>
          </a:p>
          <a:p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just like a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night</a:t>
            </a:r>
            <a:r>
              <a:rPr lang="en-US" sz="2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2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2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5:1–11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B9D79-722E-4E92-A0B7-E0B94EA7CFCA}"/>
              </a:ext>
            </a:extLst>
          </p:cNvPr>
          <p:cNvSpPr txBox="1"/>
          <p:nvPr/>
        </p:nvSpPr>
        <p:spPr>
          <a:xfrm>
            <a:off x="168442" y="2229363"/>
            <a:ext cx="8975559" cy="320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Brethren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),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 of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just like a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the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night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5:2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endParaRPr lang="en-US" sz="1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r>
              <a:rPr lang="en-US" sz="1600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are saying, “Peace and safety!” then </a:t>
            </a:r>
            <a:r>
              <a:rPr lang="en-US" sz="16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destruction</a:t>
            </a:r>
            <a:r>
              <a:rPr lang="en-US" sz="1600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upon </a:t>
            </a:r>
            <a:r>
              <a:rPr lang="en-US" sz="1600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5:3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r>
              <a:rPr lang="en-US" sz="1600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not escape,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5:3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brethren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are not in </a:t>
            </a:r>
            <a:r>
              <a:rPr lang="en-US" sz="1600" b="1" dirty="0"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darkness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that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would overtake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 a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5:4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let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us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sleep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as others do, but let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us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alert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sober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5:6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endParaRPr lang="en-US" sz="1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those</a:t>
            </a:r>
            <a:r>
              <a:rPr lang="en-US" sz="1600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C0504D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r>
              <a:rPr lang="en-US" sz="1600" dirty="0">
                <a:solidFill>
                  <a:srgbClr val="C0504D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sleep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do </a:t>
            </a:r>
            <a:r>
              <a:rPr lang="en-US" sz="1600" b="1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srgbClr val="C0504D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sleeping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at </a:t>
            </a:r>
            <a:r>
              <a:rPr lang="en-US" sz="1600" b="1" dirty="0">
                <a:solidFill>
                  <a:srgbClr val="7F7F7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night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5:7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endParaRPr lang="en-US" sz="10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not destined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us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for </a:t>
            </a:r>
            <a:r>
              <a:rPr lang="en-US" sz="1600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but for obtaining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salvation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through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our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Lord Jesus Christ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1 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5:9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not destined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us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for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wrath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or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His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Righteous </a:t>
            </a:r>
            <a:r>
              <a:rPr lang="en-US" sz="1600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Anger</a:t>
            </a:r>
            <a:r>
              <a:rPr lang="en-US" sz="1600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sz="1600" b="1" dirty="0"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Punishment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1970</Words>
  <Application>Microsoft Office PowerPoint</Application>
  <PresentationFormat>On-screen Show (4:3)</PresentationFormat>
  <Paragraphs>190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Ink Free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Kevin Hughes</cp:lastModifiedBy>
  <cp:revision>19</cp:revision>
  <dcterms:created xsi:type="dcterms:W3CDTF">2021-10-09T12:00:08Z</dcterms:created>
  <dcterms:modified xsi:type="dcterms:W3CDTF">2022-06-08T18:05:32Z</dcterms:modified>
</cp:coreProperties>
</file>