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531" r:id="rId3"/>
    <p:sldId id="502" r:id="rId4"/>
    <p:sldId id="261" r:id="rId5"/>
    <p:sldId id="532" r:id="rId6"/>
    <p:sldId id="504" r:id="rId7"/>
    <p:sldId id="503" r:id="rId8"/>
    <p:sldId id="533" r:id="rId9"/>
    <p:sldId id="259" r:id="rId10"/>
    <p:sldId id="258" r:id="rId11"/>
    <p:sldId id="26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2B5F2-B5AD-437E-A6A8-2A299F5D6176}" v="4" dt="2022-06-08T16:47:5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ughes" userId="c30d6e00f56cba5d" providerId="LiveId" clId="{BE5D3ED0-4F4C-4ADF-84B3-B25B43AB15DE}"/>
    <pc:docChg chg="addSld delSld modSld">
      <pc:chgData name="Kevin Hughes" userId="c30d6e00f56cba5d" providerId="LiveId" clId="{BE5D3ED0-4F4C-4ADF-84B3-B25B43AB15DE}" dt="2022-02-19T19:06:08.715" v="1" actId="2696"/>
      <pc:docMkLst>
        <pc:docMk/>
      </pc:docMkLst>
      <pc:sldChg chg="del">
        <pc:chgData name="Kevin Hughes" userId="c30d6e00f56cba5d" providerId="LiveId" clId="{BE5D3ED0-4F4C-4ADF-84B3-B25B43AB15DE}" dt="2022-02-19T19:06:08.715" v="1" actId="2696"/>
        <pc:sldMkLst>
          <pc:docMk/>
          <pc:sldMk cId="1715415577" sldId="262"/>
        </pc:sldMkLst>
      </pc:sldChg>
      <pc:sldChg chg="add">
        <pc:chgData name="Kevin Hughes" userId="c30d6e00f56cba5d" providerId="LiveId" clId="{BE5D3ED0-4F4C-4ADF-84B3-B25B43AB15DE}" dt="2022-02-19T19:05:57.532" v="0"/>
        <pc:sldMkLst>
          <pc:docMk/>
          <pc:sldMk cId="1565885704" sldId="533"/>
        </pc:sldMkLst>
      </pc:sldChg>
    </pc:docChg>
  </pc:docChgLst>
  <pc:docChgLst>
    <pc:chgData name="Kevin Hughes" userId="c30d6e00f56cba5d" providerId="LiveId" clId="{F562B5F2-B5AD-437E-A6A8-2A299F5D6176}"/>
    <pc:docChg chg="modSld">
      <pc:chgData name="Kevin Hughes" userId="c30d6e00f56cba5d" providerId="LiveId" clId="{F562B5F2-B5AD-437E-A6A8-2A299F5D6176}" dt="2022-06-08T16:47:59.042" v="6" actId="113"/>
      <pc:docMkLst>
        <pc:docMk/>
      </pc:docMkLst>
      <pc:sldChg chg="modSp mod">
        <pc:chgData name="Kevin Hughes" userId="c30d6e00f56cba5d" providerId="LiveId" clId="{F562B5F2-B5AD-437E-A6A8-2A299F5D6176}" dt="2022-06-08T16:43:05.912" v="2" actId="1076"/>
        <pc:sldMkLst>
          <pc:docMk/>
          <pc:sldMk cId="3739232496" sldId="261"/>
        </pc:sldMkLst>
        <pc:spChg chg="mod">
          <ac:chgData name="Kevin Hughes" userId="c30d6e00f56cba5d" providerId="LiveId" clId="{F562B5F2-B5AD-437E-A6A8-2A299F5D6176}" dt="2022-06-08T16:43:05.912" v="2" actId="1076"/>
          <ac:spMkLst>
            <pc:docMk/>
            <pc:sldMk cId="3739232496" sldId="261"/>
            <ac:spMk id="3" creationId="{83F26288-E30B-45E4-B344-484245D708B5}"/>
          </ac:spMkLst>
        </pc:spChg>
      </pc:sldChg>
      <pc:sldChg chg="modSp mod">
        <pc:chgData name="Kevin Hughes" userId="c30d6e00f56cba5d" providerId="LiveId" clId="{F562B5F2-B5AD-437E-A6A8-2A299F5D6176}" dt="2022-06-08T16:39:33.040" v="0" actId="1076"/>
        <pc:sldMkLst>
          <pc:docMk/>
          <pc:sldMk cId="2745772582" sldId="502"/>
        </pc:sldMkLst>
        <pc:spChg chg="mod">
          <ac:chgData name="Kevin Hughes" userId="c30d6e00f56cba5d" providerId="LiveId" clId="{F562B5F2-B5AD-437E-A6A8-2A299F5D6176}" dt="2022-06-08T16:39:33.040" v="0" actId="1076"/>
          <ac:spMkLst>
            <pc:docMk/>
            <pc:sldMk cId="2745772582" sldId="502"/>
            <ac:spMk id="22" creationId="{3732B38F-2E6F-425F-8883-6D03DE5C94D7}"/>
          </ac:spMkLst>
        </pc:spChg>
      </pc:sldChg>
      <pc:sldChg chg="modSp">
        <pc:chgData name="Kevin Hughes" userId="c30d6e00f56cba5d" providerId="LiveId" clId="{F562B5F2-B5AD-437E-A6A8-2A299F5D6176}" dt="2022-06-08T16:47:59.042" v="6" actId="113"/>
        <pc:sldMkLst>
          <pc:docMk/>
          <pc:sldMk cId="1255410599" sldId="532"/>
        </pc:sldMkLst>
        <pc:spChg chg="mod">
          <ac:chgData name="Kevin Hughes" userId="c30d6e00f56cba5d" providerId="LiveId" clId="{F562B5F2-B5AD-437E-A6A8-2A299F5D6176}" dt="2022-06-08T16:47:59.042" v="6" actId="113"/>
          <ac:spMkLst>
            <pc:docMk/>
            <pc:sldMk cId="1255410599" sldId="532"/>
            <ac:spMk id="4" creationId="{D4EADF0F-8AE0-4E35-B763-2CB77549F0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1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2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3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5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0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48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2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8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4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983952-456C-4273-A45E-FE5E2F9F6282}"/>
              </a:ext>
            </a:extLst>
          </p:cNvPr>
          <p:cNvSpPr/>
          <p:nvPr/>
        </p:nvSpPr>
        <p:spPr>
          <a:xfrm>
            <a:off x="0" y="179063"/>
            <a:ext cx="9144000" cy="13320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5400" b="1" spc="30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2:1-29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Lesson 07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FEF69-B668-49F0-8EC6-124835D27B53}"/>
              </a:ext>
            </a:extLst>
          </p:cNvPr>
          <p:cNvSpPr txBox="1"/>
          <p:nvPr/>
        </p:nvSpPr>
        <p:spPr>
          <a:xfrm>
            <a:off x="6833937" y="6396335"/>
            <a:ext cx="228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Kevin E. Hughes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260BA-AECF-4673-AA01-0CEF389DD9AB}"/>
              </a:ext>
            </a:extLst>
          </p:cNvPr>
          <p:cNvSpPr txBox="1"/>
          <p:nvPr/>
        </p:nvSpPr>
        <p:spPr>
          <a:xfrm>
            <a:off x="216567" y="6395426"/>
            <a:ext cx="33447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allscriptureinspired.com</a:t>
            </a:r>
          </a:p>
        </p:txBody>
      </p:sp>
    </p:spTree>
    <p:extLst>
      <p:ext uri="{BB962C8B-B14F-4D97-AF65-F5344CB8AC3E}">
        <p14:creationId xmlns:p14="http://schemas.microsoft.com/office/powerpoint/2010/main" val="29837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0D923F-E0D4-4AD4-90AC-4713846DE3E1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Overcomers</a:t>
            </a:r>
            <a:r>
              <a:rPr lang="en-US" sz="44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:</a:t>
            </a:r>
            <a:r>
              <a:rPr lang="en-US" sz="4400" b="1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21:1–7</a:t>
            </a:r>
            <a:endParaRPr lang="en-US" sz="4400" b="1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71505-BC1E-4F56-B2BF-80F088133F35}"/>
              </a:ext>
            </a:extLst>
          </p:cNvPr>
          <p:cNvSpPr txBox="1"/>
          <p:nvPr/>
        </p:nvSpPr>
        <p:spPr>
          <a:xfrm>
            <a:off x="248653" y="1010072"/>
            <a:ext cx="88953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 </a:t>
            </a:r>
            <a:r>
              <a:rPr lang="en-US" sz="18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800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 </a:t>
            </a:r>
            <a:r>
              <a:rPr lang="en-US" sz="18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a </a:t>
            </a:r>
            <a:r>
              <a:rPr lang="en-US" sz="18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21:1–7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“</a:t>
            </a:r>
            <a:r>
              <a:rPr lang="en-US" sz="1800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overcomes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lang="en-US" sz="18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inherit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these things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21:7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1. 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tabernacle of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among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dwell among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21:3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2.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shall be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21:3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3.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Himself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be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among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21:3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4.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wipe away every tear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from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eyes;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21:4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5.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there will </a:t>
            </a:r>
            <a:r>
              <a:rPr lang="en-US" sz="1600" b="1" u="sng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 longer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be any </a:t>
            </a:r>
            <a:r>
              <a:rPr lang="en-US" sz="1600" b="1" dirty="0">
                <a:solidFill>
                  <a:srgbClr val="7F7F7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death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21:4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6.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there will </a:t>
            </a:r>
            <a:r>
              <a:rPr lang="en-US" sz="1600" b="1" u="sng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 longer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be any mourning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or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crying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or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pain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21:4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7.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the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first things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have passed away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21:4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8.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“Behold,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am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making all things new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21:5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9.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give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thirsts from </a:t>
            </a:r>
            <a:r>
              <a:rPr lang="en-US" sz="1600" b="1" dirty="0">
                <a:solidFill>
                  <a:srgbClr val="31849B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spring of the water of life</a:t>
            </a:r>
            <a:r>
              <a:rPr lang="en-US" sz="1600" dirty="0">
                <a:solidFill>
                  <a:srgbClr val="31849B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without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cost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21:6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10.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“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overcomes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inherit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these things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(all listed),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21:7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11. 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overcomer’s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will be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son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21:7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AA439-B85B-4711-994C-30189E009286}"/>
              </a:ext>
            </a:extLst>
          </p:cNvPr>
          <p:cNvSpPr txBox="1"/>
          <p:nvPr/>
        </p:nvSpPr>
        <p:spPr>
          <a:xfrm>
            <a:off x="0" y="504117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79646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those</a:t>
            </a:r>
            <a:r>
              <a:rPr lang="en-US" sz="2000" dirty="0">
                <a:solidFill>
                  <a:srgbClr val="F79646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who </a:t>
            </a:r>
            <a:r>
              <a:rPr lang="en-US" sz="2000" b="1" dirty="0">
                <a:solidFill>
                  <a:srgbClr val="00B05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overcome</a:t>
            </a:r>
            <a:r>
              <a:rPr lang="en-US" sz="2000" dirty="0">
                <a:solidFill>
                  <a:srgbClr val="00B05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World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when </a:t>
            </a:r>
            <a:r>
              <a:rPr lang="en-US" sz="2000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Born of</a:t>
            </a:r>
            <a:r>
              <a:rPr lang="en-US" sz="20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by </a:t>
            </a:r>
            <a:r>
              <a:rPr lang="en-US" sz="2000" b="1" u="sng" dirty="0">
                <a:solidFill>
                  <a:srgbClr val="9BBB59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Faith</a:t>
            </a:r>
            <a:r>
              <a:rPr lang="en-US" sz="2000" dirty="0">
                <a:solidFill>
                  <a:srgbClr val="9BBB59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u="sng" dirty="0">
                <a:solidFill>
                  <a:srgbClr val="9BBB59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Belief,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John 5:4–5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18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65" presetID="38" presetClass="entr" presetSubtype="0" accel="5000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AF18358-82B0-4659-8E0C-12B06EB7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42" y="0"/>
            <a:ext cx="574671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5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D53FC-6093-4F85-8C5B-0CF42136D156}"/>
              </a:ext>
            </a:extLst>
          </p:cNvPr>
          <p:cNvSpPr/>
          <p:nvPr/>
        </p:nvSpPr>
        <p:spPr>
          <a:xfrm>
            <a:off x="0" y="1375202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Pattern of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Mystery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1:20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FF97D-D179-4709-B72A-7E808039E60E}"/>
              </a:ext>
            </a:extLst>
          </p:cNvPr>
          <p:cNvSpPr txBox="1"/>
          <p:nvPr/>
        </p:nvSpPr>
        <p:spPr>
          <a:xfrm>
            <a:off x="334508" y="2040661"/>
            <a:ext cx="1371600" cy="78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 </a:t>
            </a:r>
          </a:p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Kept Secret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FA20E-A889-4734-B5B6-2A6FF96A288D}"/>
              </a:ext>
            </a:extLst>
          </p:cNvPr>
          <p:cNvSpPr txBox="1"/>
          <p:nvPr/>
        </p:nvSpPr>
        <p:spPr>
          <a:xfrm>
            <a:off x="3394434" y="1959977"/>
            <a:ext cx="146304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Presented</a:t>
            </a:r>
          </a:p>
          <a:p>
            <a:pPr lvl="0" algn="ctr">
              <a:defRPr/>
            </a:pPr>
            <a:r>
              <a:rPr lang="en-US" b="1" noProof="0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by </a:t>
            </a:r>
            <a:r>
              <a:rPr lang="en-US" b="1" i="1" noProof="0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Metaphor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DEA54-B24A-4F63-9F74-49B63A5D084F}"/>
              </a:ext>
            </a:extLst>
          </p:cNvPr>
          <p:cNvSpPr txBox="1"/>
          <p:nvPr/>
        </p:nvSpPr>
        <p:spPr>
          <a:xfrm>
            <a:off x="5286853" y="1959977"/>
            <a:ext cx="1371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Revealed</a:t>
            </a:r>
          </a:p>
          <a:p>
            <a:pPr lvl="0" algn="ctr">
              <a:defRPr/>
            </a:pPr>
            <a:r>
              <a:rPr lang="en-US" b="1" i="1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Interpreted</a:t>
            </a:r>
          </a:p>
          <a:p>
            <a:pPr lvl="0" algn="ctr">
              <a:defRPr/>
            </a:pPr>
            <a:r>
              <a:rPr lang="en-US" b="1" i="1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Literally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47EA9-D44D-4D8B-BFF9-B30D73794F7E}"/>
              </a:ext>
            </a:extLst>
          </p:cNvPr>
          <p:cNvSpPr txBox="1"/>
          <p:nvPr/>
        </p:nvSpPr>
        <p:spPr>
          <a:xfrm>
            <a:off x="7087830" y="1959977"/>
            <a:ext cx="146304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Understood </a:t>
            </a:r>
            <a:r>
              <a:rPr lang="en-US" b="1" i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Literally</a:t>
            </a:r>
          </a:p>
        </p:txBody>
      </p:sp>
      <p:sp>
        <p:nvSpPr>
          <p:cNvPr id="16" name="Right Arrow 6">
            <a:extLst>
              <a:ext uri="{FF2B5EF4-FFF2-40B4-BE49-F238E27FC236}">
                <a16:creationId xmlns:a16="http://schemas.microsoft.com/office/drawing/2014/main" id="{66376EFB-05B5-433E-A0D2-889196244A05}"/>
              </a:ext>
            </a:extLst>
          </p:cNvPr>
          <p:cNvSpPr/>
          <p:nvPr/>
        </p:nvSpPr>
        <p:spPr>
          <a:xfrm>
            <a:off x="3035282" y="2296096"/>
            <a:ext cx="288925" cy="2286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899D14F0-ED14-4BAB-82E4-2837598A2D5F}"/>
              </a:ext>
            </a:extLst>
          </p:cNvPr>
          <p:cNvSpPr/>
          <p:nvPr/>
        </p:nvSpPr>
        <p:spPr>
          <a:xfrm>
            <a:off x="4927701" y="2296096"/>
            <a:ext cx="288925" cy="2286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DBFA6A-B920-4A13-9820-51A3A0D6495F}"/>
              </a:ext>
            </a:extLst>
          </p:cNvPr>
          <p:cNvSpPr txBox="1"/>
          <p:nvPr/>
        </p:nvSpPr>
        <p:spPr>
          <a:xfrm>
            <a:off x="1776335" y="1959977"/>
            <a:ext cx="118872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Hidden</a:t>
            </a:r>
          </a:p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Things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Unknown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BEEB5EF1-76C9-4E9E-AB32-7AD69E134AD0}"/>
              </a:ext>
            </a:extLst>
          </p:cNvPr>
          <p:cNvSpPr/>
          <p:nvPr/>
        </p:nvSpPr>
        <p:spPr>
          <a:xfrm>
            <a:off x="6728680" y="2296096"/>
            <a:ext cx="288925" cy="2286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D6D921-DB8E-4B37-8229-B814070FE608}"/>
              </a:ext>
            </a:extLst>
          </p:cNvPr>
          <p:cNvSpPr/>
          <p:nvPr/>
        </p:nvSpPr>
        <p:spPr>
          <a:xfrm>
            <a:off x="-1" y="354153"/>
            <a:ext cx="9144001" cy="5875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Mystery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in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Revelation 1:20</a:t>
            </a:r>
            <a:endParaRPr kumimoji="0" lang="en-US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32B38F-2E6F-425F-8883-6D03DE5C94D7}"/>
              </a:ext>
            </a:extLst>
          </p:cNvPr>
          <p:cNvSpPr txBox="1"/>
          <p:nvPr/>
        </p:nvSpPr>
        <p:spPr>
          <a:xfrm>
            <a:off x="884631" y="3210496"/>
            <a:ext cx="78040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tabLst>
                <a:tab pos="189865" algn="l"/>
                <a:tab pos="2971800" algn="ctr"/>
              </a:tabLst>
            </a:pPr>
            <a:r>
              <a:rPr lang="en-US" sz="20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&gt;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Hidden Things or Kept Secret Things of </a:t>
            </a: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Mysteries 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 the Bible are those things 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revealed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by </a:t>
            </a:r>
            <a:r>
              <a:rPr lang="en-US" sz="2000" b="1" dirty="0">
                <a:solidFill>
                  <a:srgbClr val="0070C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that were 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previously hidden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by </a:t>
            </a:r>
            <a:r>
              <a:rPr lang="en-US" sz="2000" b="1" dirty="0">
                <a:solidFill>
                  <a:srgbClr val="0070C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                                      Romans 16:25–26 </a:t>
            </a:r>
            <a:endParaRPr lang="en-US" sz="2000" dirty="0">
              <a:solidFill>
                <a:srgbClr val="FF0000"/>
              </a:solidFill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6A351C-BD78-408B-9E90-1399D02EA1E1}"/>
              </a:ext>
            </a:extLst>
          </p:cNvPr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Descriptions of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Jesus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: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2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&amp;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26288-E30B-45E4-B344-484245D708B5}"/>
              </a:ext>
            </a:extLst>
          </p:cNvPr>
          <p:cNvSpPr txBox="1"/>
          <p:nvPr/>
        </p:nvSpPr>
        <p:spPr>
          <a:xfrm>
            <a:off x="1098057" y="707886"/>
            <a:ext cx="7898316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 </a:t>
            </a:r>
            <a:r>
              <a:rPr lang="en-US" sz="24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lang="en-US" sz="2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 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Descriptions of</a:t>
            </a:r>
            <a:r>
              <a:rPr lang="en-US" sz="2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endParaRPr lang="en-US" sz="2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I.   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Ephesus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2:1-7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One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who holds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seven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stars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(messengers)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 right hand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B. 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One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who walks among the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seven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golden lampstands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(7 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assemblies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II.  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Smyrna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2:8-11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first and the last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was </a:t>
            </a:r>
            <a:r>
              <a:rPr lang="en-US" sz="1600" b="1" dirty="0">
                <a:solidFill>
                  <a:srgbClr val="7F7F7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dead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has come to </a:t>
            </a:r>
            <a:r>
              <a:rPr lang="en-US" sz="1600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III. 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Pergamum”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2:12-17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One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who has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sharp two-edged sword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IV. 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Thyatira”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2:18-29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Son of God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AutoNum type="arabicPeriod"/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eyes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lang="en-US" sz="1600" b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flame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sz="1600" b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fire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AutoNum type="arabicPeriod"/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Jesus’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feet are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burnished bronze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V.  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Sardis”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3:1-6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seven spirits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Angels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God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B. (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has)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seven </a:t>
            </a:r>
            <a:r>
              <a:rPr lang="en-US" sz="1600" b="1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stars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Angels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messengers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VI. 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Philadelphia”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3:7-13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AutoNum type="arabicPeriod"/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holy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true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AutoNum type="arabicPeriod"/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key of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David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AutoNum type="arabicPeriod"/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opens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 one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shut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AutoNum type="arabicPeriod"/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shuts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 one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opens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VII. 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lang="en-US" sz="1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Laodicea”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3:14-22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AutoNum type="arabicPeriod"/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The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Amen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AutoNum type="arabicPeriod"/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The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Faithful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True Witness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Candara" panose="020E0502030303020204" pitchFamily="34" charset="0"/>
              <a:buAutoNum type="arabicPeriod"/>
              <a:tabLst>
                <a:tab pos="189865" algn="l"/>
                <a:tab pos="2971800" algn="ctr"/>
              </a:tabLs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The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Beginning of the Creation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23C412-28CA-47FC-A906-2459582EB73B}"/>
              </a:ext>
            </a:extLst>
          </p:cNvPr>
          <p:cNvSpPr txBox="1"/>
          <p:nvPr/>
        </p:nvSpPr>
        <p:spPr>
          <a:xfrm>
            <a:off x="232611" y="1595025"/>
            <a:ext cx="8911389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There are 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 Kinds of</a:t>
            </a:r>
            <a:r>
              <a:rPr lang="en-US" sz="2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Messengers</a:t>
            </a:r>
            <a:r>
              <a:rPr lang="en-US" sz="2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(“</a:t>
            </a:r>
            <a:r>
              <a:rPr lang="en-US" sz="2400" b="1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Angels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in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Revelation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b="1" kern="12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Messenger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(“</a:t>
            </a:r>
            <a:r>
              <a:rPr lang="en-US" sz="2000" b="1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Jesus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Rev 1:1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1:9-20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22:6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Messenger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(“</a:t>
            </a:r>
            <a:r>
              <a:rPr lang="en-US" sz="2000" b="1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Angelic Being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Rev 7:2-3, 14:6-11, 15, 18, 17:1-2, 7-18, 18:2-19, 21-24, 19:17-18, 21:9, 22:6-11, 16    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Messenger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(“</a:t>
            </a:r>
            <a:r>
              <a:rPr lang="en-US" sz="2000" b="1" dirty="0"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Man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Church</a:t>
            </a:r>
            <a:r>
              <a:rPr lang="en-US" sz="20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Assembly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Shepherd</a:t>
            </a:r>
            <a:r>
              <a:rPr lang="en-US" sz="20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or </a:t>
            </a:r>
            <a:r>
              <a:rPr lang="en-US" sz="20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Overseer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Rev 2:1, 8, 12, 18, 3:1, 7, 14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EADF0F-8AE0-4E35-B763-2CB77549F0E2}"/>
              </a:ext>
            </a:extLst>
          </p:cNvPr>
          <p:cNvSpPr/>
          <p:nvPr/>
        </p:nvSpPr>
        <p:spPr>
          <a:xfrm>
            <a:off x="0" y="20052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3 Kinds of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Messengers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(“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Angels</a:t>
            </a:r>
            <a:r>
              <a:rPr lang="en-US" sz="4000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”)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endParaRPr lang="en-US" sz="4000" b="1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E6004-1900-484E-B6B6-DFEB5FEE000E}"/>
              </a:ext>
            </a:extLst>
          </p:cNvPr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He who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has an ear, let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him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hear,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2 </a:t>
            </a:r>
            <a:r>
              <a:rPr kumimoji="0" lang="en-US" sz="32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&amp;</a:t>
            </a:r>
            <a:r>
              <a:rPr kumimoji="0" lang="en-US" sz="36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3 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5CC60-A4C1-4F57-BDBA-17D0C1B61B3F}"/>
              </a:ext>
            </a:extLst>
          </p:cNvPr>
          <p:cNvSpPr txBox="1"/>
          <p:nvPr/>
        </p:nvSpPr>
        <p:spPr>
          <a:xfrm>
            <a:off x="276726" y="1798748"/>
            <a:ext cx="85905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 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an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189865" algn="l"/>
                <a:tab pos="2971800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Ephesus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189865" algn="l"/>
                <a:tab pos="2971800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Smyrna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2:11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189865" algn="l"/>
                <a:tab pos="2971800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Pergamum”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2:17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189865" algn="l"/>
                <a:tab pos="2971800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Thyatira”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2:29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189865" algn="l"/>
                <a:tab pos="2971800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Sardis”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3:6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189865" algn="l"/>
                <a:tab pos="2971800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Philadelphia”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189865" algn="l"/>
                <a:tab pos="2971800" algn="ctr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Laodicea”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3:22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16298-EAD5-4B8F-8A77-7601120BC78D}"/>
              </a:ext>
            </a:extLst>
          </p:cNvPr>
          <p:cNvSpPr txBox="1"/>
          <p:nvPr/>
        </p:nvSpPr>
        <p:spPr>
          <a:xfrm>
            <a:off x="1010652" y="1022484"/>
            <a:ext cx="6170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Jesus </a:t>
            </a:r>
            <a:r>
              <a:rPr lang="en-US" sz="24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Speaking </a:t>
            </a:r>
            <a:r>
              <a:rPr lang="en-US" sz="24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E36C0A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John </a:t>
            </a:r>
            <a:r>
              <a:rPr lang="en-US" sz="24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Hearing </a:t>
            </a:r>
            <a:r>
              <a:rPr lang="en-US" sz="24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Writing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6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D53FC-6093-4F85-8C5B-0CF42136D156}"/>
              </a:ext>
            </a:extLst>
          </p:cNvPr>
          <p:cNvSpPr/>
          <p:nvPr/>
        </p:nvSpPr>
        <p:spPr>
          <a:xfrm>
            <a:off x="0" y="1290401"/>
            <a:ext cx="9144000" cy="5333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Mysteries 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of the </a:t>
            </a:r>
            <a:r>
              <a:rPr lang="en-US" sz="2800" b="1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Kingdom 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of</a:t>
            </a:r>
            <a:r>
              <a:rPr lang="en-US" sz="2800" b="1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2800" b="1" dirty="0">
                <a:ln w="11430"/>
                <a:solidFill>
                  <a:srgbClr val="4BAC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Heaven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,</a:t>
            </a:r>
            <a:r>
              <a:rPr lang="en-US" sz="2800" b="1" dirty="0">
                <a:ln w="11430"/>
                <a:solidFill>
                  <a:srgbClr val="4BACC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Matt 13:10-17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FF97D-D179-4709-B72A-7E808039E60E}"/>
              </a:ext>
            </a:extLst>
          </p:cNvPr>
          <p:cNvSpPr txBox="1"/>
          <p:nvPr/>
        </p:nvSpPr>
        <p:spPr>
          <a:xfrm>
            <a:off x="158236" y="1983124"/>
            <a:ext cx="1371600" cy="101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Kept Secret</a:t>
            </a: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by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FA20E-A889-4734-B5B6-2A6FF96A288D}"/>
              </a:ext>
            </a:extLst>
          </p:cNvPr>
          <p:cNvSpPr txBox="1"/>
          <p:nvPr/>
        </p:nvSpPr>
        <p:spPr>
          <a:xfrm>
            <a:off x="3412646" y="1849465"/>
            <a:ext cx="1554480" cy="14805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Granted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Disciples</a:t>
            </a:r>
            <a:r>
              <a:rPr lang="en-US" b="1" dirty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ts val="1800"/>
              </a:lnSpc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to Know/See/</a:t>
            </a:r>
          </a:p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/Understand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DEA54-B24A-4F63-9F74-49B63A5D084F}"/>
              </a:ext>
            </a:extLst>
          </p:cNvPr>
          <p:cNvSpPr txBox="1"/>
          <p:nvPr/>
        </p:nvSpPr>
        <p:spPr>
          <a:xfrm>
            <a:off x="5404241" y="1849465"/>
            <a:ext cx="1463040" cy="1480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 </a:t>
            </a:r>
          </a:p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Revealed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Interpreted</a:t>
            </a: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Literally</a:t>
            </a: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Matt 13:18-23</a:t>
            </a:r>
            <a:endParaRPr kumimoji="0" lang="en-US" sz="18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47EA9-D44D-4D8B-BFF9-B30D73794F7E}"/>
              </a:ext>
            </a:extLst>
          </p:cNvPr>
          <p:cNvSpPr txBox="1"/>
          <p:nvPr/>
        </p:nvSpPr>
        <p:spPr>
          <a:xfrm>
            <a:off x="7304398" y="1849465"/>
            <a:ext cx="1463040" cy="1480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 </a:t>
            </a:r>
          </a:p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Understood by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Disciples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Literally</a:t>
            </a:r>
          </a:p>
          <a:p>
            <a:pPr algn="ctr">
              <a:lnSpc>
                <a:spcPts val="1800"/>
              </a:lnSpc>
              <a:defRPr/>
            </a:pPr>
            <a:r>
              <a:rPr lang="en-US" i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Matt 13:51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Right Arrow 6">
            <a:extLst>
              <a:ext uri="{FF2B5EF4-FFF2-40B4-BE49-F238E27FC236}">
                <a16:creationId xmlns:a16="http://schemas.microsoft.com/office/drawing/2014/main" id="{66376EFB-05B5-433E-A0D2-889196244A05}"/>
              </a:ext>
            </a:extLst>
          </p:cNvPr>
          <p:cNvSpPr/>
          <p:nvPr/>
        </p:nvSpPr>
        <p:spPr>
          <a:xfrm>
            <a:off x="3049626" y="2185584"/>
            <a:ext cx="288925" cy="2286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899D14F0-ED14-4BAB-82E4-2837598A2D5F}"/>
              </a:ext>
            </a:extLst>
          </p:cNvPr>
          <p:cNvSpPr/>
          <p:nvPr/>
        </p:nvSpPr>
        <p:spPr>
          <a:xfrm>
            <a:off x="5041221" y="2185584"/>
            <a:ext cx="288925" cy="2286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DBFA6A-B920-4A13-9820-51A3A0D6495F}"/>
              </a:ext>
            </a:extLst>
          </p:cNvPr>
          <p:cNvSpPr txBox="1"/>
          <p:nvPr/>
        </p:nvSpPr>
        <p:spPr>
          <a:xfrm>
            <a:off x="1603931" y="1849465"/>
            <a:ext cx="1371600" cy="14805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Hidden to</a:t>
            </a:r>
          </a:p>
          <a:p>
            <a:pPr lvl="0" algn="ctr">
              <a:lnSpc>
                <a:spcPts val="1800"/>
              </a:lnSpc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Israel</a:t>
            </a:r>
            <a:r>
              <a:rPr lang="en-US" b="1" dirty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in Parables,</a:t>
            </a:r>
          </a:p>
          <a:p>
            <a:pPr lvl="0" algn="ctr">
              <a:lnSpc>
                <a:spcPts val="1800"/>
              </a:lnSpc>
              <a:defRPr/>
            </a:pPr>
            <a:r>
              <a:rPr lang="en-US" b="1" u="sng" dirty="0">
                <a:solidFill>
                  <a:prstClr val="black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Not See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BEEB5EF1-76C9-4E9E-AB32-7AD69E134AD0}"/>
              </a:ext>
            </a:extLst>
          </p:cNvPr>
          <p:cNvSpPr/>
          <p:nvPr/>
        </p:nvSpPr>
        <p:spPr>
          <a:xfrm>
            <a:off x="6941376" y="2185584"/>
            <a:ext cx="288925" cy="2286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D6D921-DB8E-4B37-8229-B814070FE608}"/>
              </a:ext>
            </a:extLst>
          </p:cNvPr>
          <p:cNvSpPr/>
          <p:nvPr/>
        </p:nvSpPr>
        <p:spPr>
          <a:xfrm>
            <a:off x="-1" y="123321"/>
            <a:ext cx="9144001" cy="10491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Mysteries</a:t>
            </a:r>
            <a:r>
              <a:rPr kumimoji="0" lang="en-US" sz="4000" b="1" i="0" u="none" strike="noStrike" kern="1200" cap="none" spc="0" normalizeH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 the </a:t>
            </a:r>
            <a:r>
              <a:rPr kumimoji="0" lang="en-US" sz="4000" b="1" i="0" u="none" strike="noStrike" kern="1200" cap="none" spc="0" normalizeH="0" noProof="0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Kingdom </a:t>
            </a:r>
            <a:r>
              <a:rPr kumimoji="0" lang="en-US" sz="4000" b="1" i="0" u="none" strike="noStrike" kern="1200" cap="none" spc="0" normalizeH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</a:t>
            </a:r>
            <a:r>
              <a:rPr kumimoji="0" lang="en-US" sz="4000" b="1" i="0" u="none" strike="noStrike" kern="1200" cap="none" spc="0" normalizeH="0" noProof="0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Heaven</a:t>
            </a:r>
          </a:p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Matt 13:10-17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5AAF72-D6F0-4FB2-B04A-1484EF2A545F}"/>
              </a:ext>
            </a:extLst>
          </p:cNvPr>
          <p:cNvSpPr txBox="1"/>
          <p:nvPr/>
        </p:nvSpPr>
        <p:spPr>
          <a:xfrm>
            <a:off x="267398" y="3727242"/>
            <a:ext cx="86092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Two Kinds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radley Hand ITC" panose="03070402050302030203" pitchFamily="66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Those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Are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Spiritually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Blind 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or  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Can’t See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k Free" panose="03080402000500000000" pitchFamily="66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“to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  <a:r>
              <a:rPr 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it has </a:t>
            </a:r>
            <a:r>
              <a:rPr lang="en-US" sz="1600" u="sng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been </a:t>
            </a:r>
            <a:r>
              <a:rPr lang="en-US" sz="1600" b="1" u="sng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Granted</a:t>
            </a:r>
            <a:r>
              <a:rPr 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 to know </a:t>
            </a:r>
            <a:r>
              <a:rPr lang="en-US" sz="1600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Mysteries</a:t>
            </a:r>
            <a:r>
              <a:rPr 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the </a:t>
            </a:r>
            <a:r>
              <a:rPr lang="en-US" sz="1600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Kingdom</a:t>
            </a:r>
            <a:r>
              <a:rPr 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lang="en-US" sz="1600" b="1" dirty="0">
                <a:solidFill>
                  <a:schemeClr val="accent5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Mt 13:11 </a:t>
            </a:r>
            <a:endParaRPr lang="en-US" sz="1600" b="1" dirty="0">
              <a:solidFill>
                <a:schemeClr val="accent5"/>
              </a:solidFill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ts val="1800"/>
              </a:lnSpc>
              <a:tabLst>
                <a:tab pos="189865" algn="l"/>
                <a:tab pos="2971800" algn="ctr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Those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are Not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Spiritually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Blind   </a:t>
            </a:r>
            <a:r>
              <a:rPr lang="en-US" b="1" dirty="0"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or   </a:t>
            </a:r>
            <a:r>
              <a:rPr lang="en-US" b="1" u="sng" dirty="0">
                <a:latin typeface="Ink Free" panose="03080402000500000000" pitchFamily="66" charset="0"/>
                <a:ea typeface="Candara" panose="020E0502030303020204" pitchFamily="34" charset="0"/>
                <a:cs typeface="Calibri" panose="020F0502020204030204" pitchFamily="34" charset="0"/>
              </a:rPr>
              <a:t>Can See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nk Free" panose="03080402000500000000" pitchFamily="66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“But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blessed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Disciples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eyes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because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;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ears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because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Mt 13:16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7A4B29-C4E2-4933-9084-0B126FD83A73}"/>
              </a:ext>
            </a:extLst>
          </p:cNvPr>
          <p:cNvSpPr txBox="1"/>
          <p:nvPr/>
        </p:nvSpPr>
        <p:spPr>
          <a:xfrm>
            <a:off x="859799" y="5342011"/>
            <a:ext cx="78040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tabLst>
                <a:tab pos="189865" algn="l"/>
                <a:tab pos="2971800" algn="ctr"/>
              </a:tabLst>
            </a:pPr>
            <a:r>
              <a:rPr lang="en-US" sz="20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&gt;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Hidden Things or Kept Secret Things of </a:t>
            </a: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Mysteries 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 the Bible are those things 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revealed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by </a:t>
            </a:r>
            <a:r>
              <a:rPr lang="en-US" sz="2000" b="1" dirty="0">
                <a:solidFill>
                  <a:srgbClr val="0070C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that were 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previously hidden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by </a:t>
            </a:r>
            <a:r>
              <a:rPr lang="en-US" sz="2000" b="1" dirty="0">
                <a:solidFill>
                  <a:srgbClr val="0070C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                                      Romans 16:25–26 </a:t>
            </a:r>
            <a:endParaRPr lang="en-US" sz="2000" dirty="0">
              <a:solidFill>
                <a:srgbClr val="FF0000"/>
              </a:solidFill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E6004-1900-484E-B6B6-DFEB5FEE000E}"/>
              </a:ext>
            </a:extLst>
          </p:cNvPr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He who </a:t>
            </a: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has an ear, let </a:t>
            </a: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him</a:t>
            </a: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hear</a:t>
            </a: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D2F2BF-2345-4F0F-A33C-A763F7D01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68" y="36959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85CCF1-3133-4E3E-A7E9-F70AB0D3B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05" y="723692"/>
            <a:ext cx="853039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an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Ephesus,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2:7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Smyrna,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2:11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Pergamum,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2:17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Thyatira,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2:29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Sardis,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3:6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Philadelphia,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3:13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Laodicea,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3:22</a:t>
            </a:r>
          </a:p>
          <a:p>
            <a:pPr lvl="0" defTabSz="914400"/>
            <a:r>
              <a:rPr lang="en-US" altLang="en-US" sz="1600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Believing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the last </a:t>
            </a:r>
            <a:r>
              <a:rPr lang="en-US" alt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 ½ years 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altLang="en-US" sz="1600" b="1" dirty="0">
                <a:solidFill>
                  <a:schemeClr val="accent4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Tribulation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“If </a:t>
            </a:r>
            <a:r>
              <a:rPr lang="en-US" altLang="en-US" sz="1600" b="1" dirty="0">
                <a:solidFill>
                  <a:schemeClr val="accent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anyone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has an </a:t>
            </a:r>
            <a:r>
              <a:rPr lang="en-US" alt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1600" b="1" dirty="0">
                <a:solidFill>
                  <a:schemeClr val="accent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 </a:t>
            </a:r>
            <a:r>
              <a:rPr lang="en-US" alt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13:9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addresses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Church’s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ability to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and is always related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Nation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Scripture, Not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Gentiles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CAF7-8EC4-4F41-BD5D-A24938C9D266}"/>
              </a:ext>
            </a:extLst>
          </p:cNvPr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Overcomers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: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1 John 5:4–5   </a:t>
            </a:r>
            <a:endParaRPr lang="en-US" sz="4000" b="1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355EA-9869-4282-9A14-D512E4EAD8F5}"/>
              </a:ext>
            </a:extLst>
          </p:cNvPr>
          <p:cNvSpPr txBox="1"/>
          <p:nvPr/>
        </p:nvSpPr>
        <p:spPr>
          <a:xfrm>
            <a:off x="689811" y="2141620"/>
            <a:ext cx="76360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John 5:4–5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whatever is 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born of</a:t>
            </a:r>
            <a:r>
              <a:rPr lang="en-US" sz="20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20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overcomes</a:t>
            </a:r>
            <a:r>
              <a:rPr lang="en-US" sz="20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world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; 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	     and this is the victory that has </a:t>
            </a:r>
            <a:r>
              <a:rPr lang="en-US" sz="20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</a:t>
            </a:r>
            <a:r>
              <a:rPr lang="en-US" sz="20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world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—</a:t>
            </a:r>
            <a:r>
              <a:rPr lang="en-US" sz="20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our</a:t>
            </a:r>
            <a:r>
              <a:rPr lang="en-US" sz="20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>
                <a:solidFill>
                  <a:srgbClr val="9BBB59"/>
                </a:solidFill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faith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20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one</a:t>
            </a:r>
            <a:r>
              <a:rPr lang="en-US" sz="20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</a:t>
            </a:r>
            <a:r>
              <a:rPr lang="en-US" sz="20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overcomes</a:t>
            </a:r>
            <a:r>
              <a:rPr lang="en-US" sz="20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world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but </a:t>
            </a:r>
            <a:r>
              <a:rPr lang="en-US" sz="20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20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</a:t>
            </a:r>
            <a:r>
              <a:rPr lang="en-US" sz="2000" b="1" u="sng" dirty="0">
                <a:solidFill>
                  <a:srgbClr val="9BBB59"/>
                </a:solidFill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believes</a:t>
            </a:r>
            <a:r>
              <a:rPr lang="en-US" sz="2000" dirty="0">
                <a:solidFill>
                  <a:srgbClr val="9BBB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that </a:t>
            </a: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20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the </a:t>
            </a: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Son of God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endParaRPr lang="en-US" sz="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0B45F-57A0-4805-9CD4-22DAF9A83842}"/>
              </a:ext>
            </a:extLst>
          </p:cNvPr>
          <p:cNvSpPr txBox="1"/>
          <p:nvPr/>
        </p:nvSpPr>
        <p:spPr>
          <a:xfrm>
            <a:off x="128337" y="1051958"/>
            <a:ext cx="9015663" cy="745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Overcomers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   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000" b="1" dirty="0">
                <a:solidFill>
                  <a:srgbClr val="F79646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those</a:t>
            </a:r>
            <a:r>
              <a:rPr lang="en-US" sz="2000" dirty="0">
                <a:solidFill>
                  <a:srgbClr val="F79646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who </a:t>
            </a:r>
            <a:r>
              <a:rPr lang="en-US" sz="2000" b="1" dirty="0">
                <a:solidFill>
                  <a:srgbClr val="00B05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overcome</a:t>
            </a:r>
            <a:r>
              <a:rPr lang="en-US" sz="2000" dirty="0">
                <a:solidFill>
                  <a:srgbClr val="00B05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World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when </a:t>
            </a:r>
            <a:r>
              <a:rPr lang="en-US" sz="2000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Born of</a:t>
            </a:r>
            <a:r>
              <a:rPr lang="en-US" sz="20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by </a:t>
            </a:r>
            <a:r>
              <a:rPr lang="en-US" sz="2000" b="1" u="sng" dirty="0">
                <a:solidFill>
                  <a:srgbClr val="9BBB59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Faith</a:t>
            </a:r>
            <a:r>
              <a:rPr lang="en-US" sz="2000" dirty="0">
                <a:solidFill>
                  <a:srgbClr val="9BBB59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u="sng" dirty="0">
                <a:solidFill>
                  <a:srgbClr val="9BBB59"/>
                </a:solidFill>
                <a:effectLst/>
                <a:uFill>
                  <a:solidFill>
                    <a:srgbClr val="000000"/>
                  </a:solidFill>
                </a:u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Belief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2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10ABD-29A2-4324-9F06-A52215071D4A}"/>
              </a:ext>
            </a:extLst>
          </p:cNvPr>
          <p:cNvSpPr txBox="1"/>
          <p:nvPr/>
        </p:nvSpPr>
        <p:spPr>
          <a:xfrm>
            <a:off x="104273" y="625062"/>
            <a:ext cx="9039727" cy="551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What </a:t>
            </a:r>
            <a:r>
              <a:rPr lang="en-US" sz="2000" b="1" dirty="0">
                <a:solidFill>
                  <a:srgbClr val="00B0F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lang="en-US" sz="2000" dirty="0">
                <a:solidFill>
                  <a:srgbClr val="00B0F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</a:t>
            </a:r>
            <a:r>
              <a:rPr lang="en-US" sz="20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Churches </a:t>
            </a:r>
            <a:r>
              <a:rPr lang="en-US" sz="20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(7 </a:t>
            </a:r>
            <a:r>
              <a:rPr lang="en-US" sz="20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assemblies</a:t>
            </a:r>
            <a:r>
              <a:rPr lang="en-US" sz="20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 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endParaRPr lang="en-US" sz="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(1</a:t>
            </a:r>
            <a:r>
              <a:rPr lang="en-US" baseline="30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I will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grant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u="sng" dirty="0"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to eat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lang="en-US" b="1" dirty="0">
                <a:solidFill>
                  <a:srgbClr val="76923C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tree of life</a:t>
            </a:r>
            <a:r>
              <a:rPr lang="en-US" dirty="0">
                <a:solidFill>
                  <a:srgbClr val="76923C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lang="en-US" b="1" dirty="0">
                <a:solidFill>
                  <a:srgbClr val="4BACC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Paradise</a:t>
            </a:r>
            <a:r>
              <a:rPr lang="en-US" dirty="0">
                <a:solidFill>
                  <a:srgbClr val="4BACC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2:7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(2</a:t>
            </a:r>
            <a:r>
              <a:rPr lang="en-US" baseline="30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</a:t>
            </a: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be hurt by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second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F7F7F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death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FF5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Lake of Fire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).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2:11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(3</a:t>
            </a:r>
            <a:r>
              <a:rPr lang="en-US" baseline="30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I will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give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some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hidden manna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&amp; a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white stone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name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2:17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(4</a:t>
            </a:r>
            <a:r>
              <a:rPr lang="en-US" baseline="30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give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authority over the nations,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2:26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give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7964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dirty="0">
                <a:solidFill>
                  <a:srgbClr val="F7964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morning star,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2:28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5)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(5</a:t>
            </a:r>
            <a:r>
              <a:rPr lang="en-US" baseline="30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thus be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clothed in white garments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3:5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erase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 from the book of life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3:5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b.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confess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 before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Father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before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 </a:t>
            </a:r>
            <a:r>
              <a:rPr lang="en-US" b="1" dirty="0">
                <a:solidFill>
                  <a:srgbClr val="92D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angels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3:5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6)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(6</a:t>
            </a:r>
            <a:r>
              <a:rPr lang="en-US" baseline="30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make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 pillar in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temple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God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a.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go out from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it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temple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anymore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b.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write on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name of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God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c.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(write on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name of the city of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God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E36C0A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d.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(write on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Name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3:12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(7</a:t>
            </a:r>
            <a:r>
              <a:rPr lang="en-US" baseline="30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grant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sit down with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throne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3:21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as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also </a:t>
            </a: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overcame</a:t>
            </a:r>
            <a:r>
              <a:rPr lang="en-US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sat down with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 Father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throne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230EF2-D9E3-42AF-A73C-7C280AA832D7}"/>
              </a:ext>
            </a:extLst>
          </p:cNvPr>
          <p:cNvSpPr/>
          <p:nvPr/>
        </p:nvSpPr>
        <p:spPr>
          <a:xfrm>
            <a:off x="0" y="-7218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Overcomers</a:t>
            </a:r>
            <a:r>
              <a:rPr lang="en-US" sz="44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:</a:t>
            </a:r>
            <a:r>
              <a:rPr lang="en-US" sz="4400" b="1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2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&amp;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3 </a:t>
            </a:r>
            <a:endParaRPr lang="en-US" sz="4400" b="1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2629</TotalTime>
  <Words>1685</Words>
  <Application>Microsoft Office PowerPoint</Application>
  <PresentationFormat>On-screen Show (4:3)</PresentationFormat>
  <Paragraphs>156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Candara</vt:lpstr>
      <vt:lpstr>Ink Free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 Hughes</cp:lastModifiedBy>
  <cp:revision>37</cp:revision>
  <dcterms:created xsi:type="dcterms:W3CDTF">2021-04-30T13:51:07Z</dcterms:created>
  <dcterms:modified xsi:type="dcterms:W3CDTF">2022-06-08T16:48:05Z</dcterms:modified>
</cp:coreProperties>
</file>