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531" r:id="rId3"/>
    <p:sldId id="269" r:id="rId4"/>
    <p:sldId id="257" r:id="rId5"/>
    <p:sldId id="270" r:id="rId6"/>
    <p:sldId id="274" r:id="rId7"/>
    <p:sldId id="271" r:id="rId8"/>
    <p:sldId id="268" r:id="rId9"/>
    <p:sldId id="273" r:id="rId10"/>
    <p:sldId id="263" r:id="rId11"/>
    <p:sldId id="272" r:id="rId12"/>
    <p:sldId id="265" r:id="rId13"/>
    <p:sldId id="26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FF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1DB78-3478-4157-AEDC-DAD7EA7A8B32}" v="9" dt="2022-06-08T16:15:04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ughes" userId="c30d6e00f56cba5d" providerId="LiveId" clId="{41C1DB78-3478-4157-AEDC-DAD7EA7A8B32}"/>
    <pc:docChg chg="modSld">
      <pc:chgData name="Kevin Hughes" userId="c30d6e00f56cba5d" providerId="LiveId" clId="{41C1DB78-3478-4157-AEDC-DAD7EA7A8B32}" dt="2022-06-08T16:15:04.593" v="9"/>
      <pc:docMkLst>
        <pc:docMk/>
      </pc:docMkLst>
      <pc:sldChg chg="modSp">
        <pc:chgData name="Kevin Hughes" userId="c30d6e00f56cba5d" providerId="LiveId" clId="{41C1DB78-3478-4157-AEDC-DAD7EA7A8B32}" dt="2022-06-08T16:15:04.593" v="9"/>
        <pc:sldMkLst>
          <pc:docMk/>
          <pc:sldMk cId="3762570372" sldId="266"/>
        </pc:sldMkLst>
        <pc:spChg chg="mod">
          <ac:chgData name="Kevin Hughes" userId="c30d6e00f56cba5d" providerId="LiveId" clId="{41C1DB78-3478-4157-AEDC-DAD7EA7A8B32}" dt="2022-06-08T16:15:04.593" v="9"/>
          <ac:spMkLst>
            <pc:docMk/>
            <pc:sldMk cId="3762570372" sldId="266"/>
            <ac:spMk id="20" creationId="{EDB1F9DC-CF68-4CA1-9482-006EC94C80E0}"/>
          </ac:spMkLst>
        </pc:spChg>
        <pc:spChg chg="mod">
          <ac:chgData name="Kevin Hughes" userId="c30d6e00f56cba5d" providerId="LiveId" clId="{41C1DB78-3478-4157-AEDC-DAD7EA7A8B32}" dt="2022-06-08T16:15:04.593" v="9"/>
          <ac:spMkLst>
            <pc:docMk/>
            <pc:sldMk cId="3762570372" sldId="266"/>
            <ac:spMk id="25" creationId="{638A3FB5-65F1-434F-A5CB-CB4E68413902}"/>
          </ac:spMkLst>
        </pc:spChg>
        <pc:spChg chg="mod">
          <ac:chgData name="Kevin Hughes" userId="c30d6e00f56cba5d" providerId="LiveId" clId="{41C1DB78-3478-4157-AEDC-DAD7EA7A8B32}" dt="2022-06-08T16:15:04.593" v="9"/>
          <ac:spMkLst>
            <pc:docMk/>
            <pc:sldMk cId="3762570372" sldId="266"/>
            <ac:spMk id="42" creationId="{A5EB9DE0-DA8B-40E2-BA06-27A689E63844}"/>
          </ac:spMkLst>
        </pc:spChg>
      </pc:sldChg>
      <pc:sldChg chg="modSp mod">
        <pc:chgData name="Kevin Hughes" userId="c30d6e00f56cba5d" providerId="LiveId" clId="{41C1DB78-3478-4157-AEDC-DAD7EA7A8B32}" dt="2022-06-08T16:06:32.076" v="8" actId="113"/>
        <pc:sldMkLst>
          <pc:docMk/>
          <pc:sldMk cId="1126803935" sldId="273"/>
        </pc:sldMkLst>
        <pc:spChg chg="mod">
          <ac:chgData name="Kevin Hughes" userId="c30d6e00f56cba5d" providerId="LiveId" clId="{41C1DB78-3478-4157-AEDC-DAD7EA7A8B32}" dt="2022-06-08T16:05:17.663" v="0" actId="1076"/>
          <ac:spMkLst>
            <pc:docMk/>
            <pc:sldMk cId="1126803935" sldId="273"/>
            <ac:spMk id="11" creationId="{C8DED463-365F-44A5-B81C-53007008B08C}"/>
          </ac:spMkLst>
        </pc:spChg>
        <pc:spChg chg="mod">
          <ac:chgData name="Kevin Hughes" userId="c30d6e00f56cba5d" providerId="LiveId" clId="{41C1DB78-3478-4157-AEDC-DAD7EA7A8B32}" dt="2022-06-08T16:05:17.663" v="0" actId="1076"/>
          <ac:spMkLst>
            <pc:docMk/>
            <pc:sldMk cId="1126803935" sldId="273"/>
            <ac:spMk id="14" creationId="{156C1CF4-483E-45EE-AAD9-F181C7C60CFC}"/>
          </ac:spMkLst>
        </pc:spChg>
        <pc:spChg chg="mod">
          <ac:chgData name="Kevin Hughes" userId="c30d6e00f56cba5d" providerId="LiveId" clId="{41C1DB78-3478-4157-AEDC-DAD7EA7A8B32}" dt="2022-06-08T16:06:23.538" v="6" actId="113"/>
          <ac:spMkLst>
            <pc:docMk/>
            <pc:sldMk cId="1126803935" sldId="273"/>
            <ac:spMk id="15" creationId="{6F9977DC-2D18-4780-9A2E-8E717EAF68F7}"/>
          </ac:spMkLst>
        </pc:spChg>
        <pc:spChg chg="mod">
          <ac:chgData name="Kevin Hughes" userId="c30d6e00f56cba5d" providerId="LiveId" clId="{41C1DB78-3478-4157-AEDC-DAD7EA7A8B32}" dt="2022-06-08T16:05:17.663" v="0" actId="1076"/>
          <ac:spMkLst>
            <pc:docMk/>
            <pc:sldMk cId="1126803935" sldId="273"/>
            <ac:spMk id="16" creationId="{E3849AE8-3833-42F5-90A7-FBA8135223DD}"/>
          </ac:spMkLst>
        </pc:spChg>
        <pc:spChg chg="mod">
          <ac:chgData name="Kevin Hughes" userId="c30d6e00f56cba5d" providerId="LiveId" clId="{41C1DB78-3478-4157-AEDC-DAD7EA7A8B32}" dt="2022-06-08T16:06:32.076" v="8" actId="113"/>
          <ac:spMkLst>
            <pc:docMk/>
            <pc:sldMk cId="1126803935" sldId="273"/>
            <ac:spMk id="18" creationId="{23BFA462-FCB6-4509-91DA-C97CFAE4B7AA}"/>
          </ac:spMkLst>
        </pc:spChg>
        <pc:spChg chg="mod">
          <ac:chgData name="Kevin Hughes" userId="c30d6e00f56cba5d" providerId="LiveId" clId="{41C1DB78-3478-4157-AEDC-DAD7EA7A8B32}" dt="2022-06-08T16:06:08.874" v="2" actId="113"/>
          <ac:spMkLst>
            <pc:docMk/>
            <pc:sldMk cId="1126803935" sldId="273"/>
            <ac:spMk id="23" creationId="{EC2EF19D-CE26-43B4-9326-2FA5D112A9F7}"/>
          </ac:spMkLst>
        </pc:spChg>
        <pc:spChg chg="mod">
          <ac:chgData name="Kevin Hughes" userId="c30d6e00f56cba5d" providerId="LiveId" clId="{41C1DB78-3478-4157-AEDC-DAD7EA7A8B32}" dt="2022-06-08T16:05:17.663" v="0" actId="1076"/>
          <ac:spMkLst>
            <pc:docMk/>
            <pc:sldMk cId="1126803935" sldId="273"/>
            <ac:spMk id="27" creationId="{5BAB2C1B-E3E8-483A-A36E-C372E747232E}"/>
          </ac:spMkLst>
        </pc:spChg>
        <pc:spChg chg="mod">
          <ac:chgData name="Kevin Hughes" userId="c30d6e00f56cba5d" providerId="LiveId" clId="{41C1DB78-3478-4157-AEDC-DAD7EA7A8B32}" dt="2022-06-08T16:06:16.625" v="4" actId="113"/>
          <ac:spMkLst>
            <pc:docMk/>
            <pc:sldMk cId="1126803935" sldId="273"/>
            <ac:spMk id="28" creationId="{2826B250-231E-445A-A802-9EB13A98186D}"/>
          </ac:spMkLst>
        </pc:spChg>
        <pc:spChg chg="mod">
          <ac:chgData name="Kevin Hughes" userId="c30d6e00f56cba5d" providerId="LiveId" clId="{41C1DB78-3478-4157-AEDC-DAD7EA7A8B32}" dt="2022-06-08T16:05:17.663" v="0" actId="1076"/>
          <ac:spMkLst>
            <pc:docMk/>
            <pc:sldMk cId="1126803935" sldId="273"/>
            <ac:spMk id="29" creationId="{211611F3-5DB2-4521-9432-5EEA189687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79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8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07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8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2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7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81DD-19A8-450D-A389-E5A0CC32D71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87F4-87DF-49CC-8D26-B7FF8E27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art/figure-of-speech" TargetMode="External"/><Relationship Id="rId2" Type="http://schemas.openxmlformats.org/officeDocument/2006/relationships/hyperlink" Target="https://literarydevices.net/personificatio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terarydevices.net/simil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983952-456C-4273-A45E-FE5E2F9F6282}"/>
              </a:ext>
            </a:extLst>
          </p:cNvPr>
          <p:cNvSpPr/>
          <p:nvPr/>
        </p:nvSpPr>
        <p:spPr>
          <a:xfrm>
            <a:off x="0" y="179063"/>
            <a:ext cx="9144000" cy="13320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1:9-20 </a:t>
            </a:r>
          </a:p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Lesson 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FEF69-B668-49F0-8EC6-124835D27B53}"/>
              </a:ext>
            </a:extLst>
          </p:cNvPr>
          <p:cNvSpPr txBox="1"/>
          <p:nvPr/>
        </p:nvSpPr>
        <p:spPr>
          <a:xfrm>
            <a:off x="6833937" y="6396335"/>
            <a:ext cx="228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Kevin E. Hughes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260BA-AECF-4673-AA01-0CEF389DD9AB}"/>
              </a:ext>
            </a:extLst>
          </p:cNvPr>
          <p:cNvSpPr txBox="1"/>
          <p:nvPr/>
        </p:nvSpPr>
        <p:spPr>
          <a:xfrm>
            <a:off x="216567" y="6395426"/>
            <a:ext cx="33447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allscriptureinspired.com</a:t>
            </a:r>
          </a:p>
        </p:txBody>
      </p:sp>
    </p:spTree>
    <p:extLst>
      <p:ext uri="{BB962C8B-B14F-4D97-AF65-F5344CB8AC3E}">
        <p14:creationId xmlns:p14="http://schemas.microsoft.com/office/powerpoint/2010/main" val="29837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E1DC3-F59A-4428-8C7C-799336C3DA2E}"/>
              </a:ext>
            </a:extLst>
          </p:cNvPr>
          <p:cNvSpPr/>
          <p:nvPr/>
        </p:nvSpPr>
        <p:spPr>
          <a:xfrm>
            <a:off x="0" y="220907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–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Vision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/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Words of Jesus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3D428-6848-4B15-99AC-A21C12EEA3B5}"/>
              </a:ext>
            </a:extLst>
          </p:cNvPr>
          <p:cNvSpPr txBox="1"/>
          <p:nvPr/>
        </p:nvSpPr>
        <p:spPr>
          <a:xfrm>
            <a:off x="500499" y="1774844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things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which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have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E7B37-95F3-48F5-9BAB-AE53C4A5C145}"/>
              </a:ext>
            </a:extLst>
          </p:cNvPr>
          <p:cNvSpPr txBox="1"/>
          <p:nvPr/>
        </p:nvSpPr>
        <p:spPr>
          <a:xfrm>
            <a:off x="500499" y="2192177"/>
            <a:ext cx="7817331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PAST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things, “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in First Century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7DAC8E-3544-4534-8F88-829269837035}"/>
              </a:ext>
            </a:extLst>
          </p:cNvPr>
          <p:cNvSpPr txBox="1"/>
          <p:nvPr/>
        </p:nvSpPr>
        <p:spPr>
          <a:xfrm>
            <a:off x="500502" y="3119278"/>
            <a:ext cx="7817328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691E1-AA02-4802-BD3F-0A5E63D69AEE}"/>
              </a:ext>
            </a:extLst>
          </p:cNvPr>
          <p:cNvSpPr txBox="1"/>
          <p:nvPr/>
        </p:nvSpPr>
        <p:spPr>
          <a:xfrm>
            <a:off x="500500" y="2598227"/>
            <a:ext cx="7817330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Vision/Words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Jesus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C7820-BC8E-4AAD-B578-76853D79568F}"/>
              </a:ext>
            </a:extLst>
          </p:cNvPr>
          <p:cNvSpPr txBox="1"/>
          <p:nvPr/>
        </p:nvSpPr>
        <p:spPr>
          <a:xfrm>
            <a:off x="0" y="1304415"/>
            <a:ext cx="878739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Revelation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the Greeting, and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Vision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04F8C-CF07-4150-AEA0-7A8A95377F5A}"/>
              </a:ext>
            </a:extLst>
          </p:cNvPr>
          <p:cNvSpPr txBox="1"/>
          <p:nvPr/>
        </p:nvSpPr>
        <p:spPr>
          <a:xfrm>
            <a:off x="317619" y="2867117"/>
            <a:ext cx="36576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015620-0AE3-46C3-BC53-93D00D83A5C5}"/>
              </a:ext>
            </a:extLst>
          </p:cNvPr>
          <p:cNvSpPr txBox="1"/>
          <p:nvPr/>
        </p:nvSpPr>
        <p:spPr>
          <a:xfrm>
            <a:off x="8113294" y="2867117"/>
            <a:ext cx="54864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5337AE-A029-4ECB-8EEC-6B8F6540FDF4}"/>
              </a:ext>
            </a:extLst>
          </p:cNvPr>
          <p:cNvSpPr txBox="1"/>
          <p:nvPr/>
        </p:nvSpPr>
        <p:spPr>
          <a:xfrm>
            <a:off x="500499" y="3521158"/>
            <a:ext cx="2523437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Revelation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Jesus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792C35-B9DC-4428-9505-D96E9BF8CA32}"/>
              </a:ext>
            </a:extLst>
          </p:cNvPr>
          <p:cNvSpPr txBox="1"/>
          <p:nvPr/>
        </p:nvSpPr>
        <p:spPr>
          <a:xfrm>
            <a:off x="3131976" y="3521157"/>
            <a:ext cx="2523437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Greeting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784D0F-2A94-4659-AA24-0DAC963ECAE6}"/>
              </a:ext>
            </a:extLst>
          </p:cNvPr>
          <p:cNvSpPr txBox="1"/>
          <p:nvPr/>
        </p:nvSpPr>
        <p:spPr>
          <a:xfrm>
            <a:off x="5763453" y="3521157"/>
            <a:ext cx="2523437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Vision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CD1F5-F607-4ABA-9F07-BC200BB43D87}"/>
              </a:ext>
            </a:extLst>
          </p:cNvPr>
          <p:cNvSpPr txBox="1"/>
          <p:nvPr/>
        </p:nvSpPr>
        <p:spPr>
          <a:xfrm>
            <a:off x="8043510" y="3777081"/>
            <a:ext cx="54864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04E77-6DBE-484A-A5CD-DC089A784176}"/>
              </a:ext>
            </a:extLst>
          </p:cNvPr>
          <p:cNvSpPr txBox="1"/>
          <p:nvPr/>
        </p:nvSpPr>
        <p:spPr>
          <a:xfrm>
            <a:off x="5609128" y="3760353"/>
            <a:ext cx="548640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01ECD-5711-4B6F-9A6F-BA0D483C2CA4}"/>
              </a:ext>
            </a:extLst>
          </p:cNvPr>
          <p:cNvSpPr txBox="1"/>
          <p:nvPr/>
        </p:nvSpPr>
        <p:spPr>
          <a:xfrm>
            <a:off x="2974532" y="3779211"/>
            <a:ext cx="548640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094DED-C10A-4658-8F92-141AA8803754}"/>
              </a:ext>
            </a:extLst>
          </p:cNvPr>
          <p:cNvSpPr txBox="1"/>
          <p:nvPr/>
        </p:nvSpPr>
        <p:spPr>
          <a:xfrm>
            <a:off x="275583" y="3769150"/>
            <a:ext cx="548640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1:1</a:t>
            </a:r>
          </a:p>
        </p:txBody>
      </p:sp>
    </p:spTree>
    <p:extLst>
      <p:ext uri="{BB962C8B-B14F-4D97-AF65-F5344CB8AC3E}">
        <p14:creationId xmlns:p14="http://schemas.microsoft.com/office/powerpoint/2010/main" val="23409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8" grpId="0" animBg="1"/>
      <p:bldP spid="23" grpId="0" animBg="1"/>
      <p:bldP spid="26" grpId="0"/>
      <p:bldP spid="30" grpId="0"/>
      <p:bldP spid="31" grpId="0"/>
      <p:bldP spid="42" grpId="0" animBg="1"/>
      <p:bldP spid="43" grpId="0" animBg="1"/>
      <p:bldP spid="44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E1DC3-F59A-4428-8C7C-799336C3DA2E}"/>
              </a:ext>
            </a:extLst>
          </p:cNvPr>
          <p:cNvSpPr/>
          <p:nvPr/>
        </p:nvSpPr>
        <p:spPr>
          <a:xfrm>
            <a:off x="0" y="17372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– 7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Churches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F41DF-7E01-495C-A4B7-7EEE60848A70}"/>
              </a:ext>
            </a:extLst>
          </p:cNvPr>
          <p:cNvSpPr txBox="1"/>
          <p:nvPr/>
        </p:nvSpPr>
        <p:spPr>
          <a:xfrm>
            <a:off x="713874" y="1632452"/>
            <a:ext cx="7363326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things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which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08C0F-436D-415A-92B5-1D256C006AD8}"/>
              </a:ext>
            </a:extLst>
          </p:cNvPr>
          <p:cNvSpPr txBox="1"/>
          <p:nvPr/>
        </p:nvSpPr>
        <p:spPr>
          <a:xfrm>
            <a:off x="713874" y="2041028"/>
            <a:ext cx="7363326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PRESENT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things, which “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in First Century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EF705-4F2B-4A80-859F-43EFBA2943C8}"/>
              </a:ext>
            </a:extLst>
          </p:cNvPr>
          <p:cNvSpPr txBox="1"/>
          <p:nvPr/>
        </p:nvSpPr>
        <p:spPr>
          <a:xfrm>
            <a:off x="713874" y="2958979"/>
            <a:ext cx="7363326" cy="274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&amp;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038366-6276-4F41-9EF4-7879F08AF74C}"/>
              </a:ext>
            </a:extLst>
          </p:cNvPr>
          <p:cNvSpPr txBox="1"/>
          <p:nvPr/>
        </p:nvSpPr>
        <p:spPr>
          <a:xfrm>
            <a:off x="713874" y="2449604"/>
            <a:ext cx="7363326" cy="307777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Asia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C7820-BC8E-4AAD-B578-76853D79568F}"/>
              </a:ext>
            </a:extLst>
          </p:cNvPr>
          <p:cNvSpPr txBox="1"/>
          <p:nvPr/>
        </p:nvSpPr>
        <p:spPr>
          <a:xfrm>
            <a:off x="713874" y="1172931"/>
            <a:ext cx="736332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015620-0AE3-46C3-BC53-93D00D83A5C5}"/>
              </a:ext>
            </a:extLst>
          </p:cNvPr>
          <p:cNvSpPr txBox="1"/>
          <p:nvPr/>
        </p:nvSpPr>
        <p:spPr>
          <a:xfrm>
            <a:off x="508134" y="2684659"/>
            <a:ext cx="41148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7FAE4D-006E-4A8B-9E9B-856A1DC14BC3}"/>
              </a:ext>
            </a:extLst>
          </p:cNvPr>
          <p:cNvSpPr txBox="1"/>
          <p:nvPr/>
        </p:nvSpPr>
        <p:spPr>
          <a:xfrm>
            <a:off x="7815328" y="2667930"/>
            <a:ext cx="523744" cy="307777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3:22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1885E8-B520-48A6-8E1D-142A0FA5577C}"/>
              </a:ext>
            </a:extLst>
          </p:cNvPr>
          <p:cNvSpPr txBox="1"/>
          <p:nvPr/>
        </p:nvSpPr>
        <p:spPr>
          <a:xfrm>
            <a:off x="713874" y="3330048"/>
            <a:ext cx="91440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Ephesus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60D89B-5D72-40B2-A673-BEA6B1DDA2C1}"/>
              </a:ext>
            </a:extLst>
          </p:cNvPr>
          <p:cNvSpPr txBox="1"/>
          <p:nvPr/>
        </p:nvSpPr>
        <p:spPr>
          <a:xfrm>
            <a:off x="1666775" y="3330048"/>
            <a:ext cx="91440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Smyrna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0E8107-EED7-45C6-AA99-9E2AB4F328AD}"/>
              </a:ext>
            </a:extLst>
          </p:cNvPr>
          <p:cNvSpPr txBox="1"/>
          <p:nvPr/>
        </p:nvSpPr>
        <p:spPr>
          <a:xfrm>
            <a:off x="2619676" y="3330048"/>
            <a:ext cx="109728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Pergamum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8D0245-9A21-4168-9E2C-9D163861F32F}"/>
              </a:ext>
            </a:extLst>
          </p:cNvPr>
          <p:cNvSpPr txBox="1"/>
          <p:nvPr/>
        </p:nvSpPr>
        <p:spPr>
          <a:xfrm>
            <a:off x="3755457" y="3330048"/>
            <a:ext cx="100584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Thyatira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BB4493-17B7-46F3-9D2C-24449E07E98E}"/>
              </a:ext>
            </a:extLst>
          </p:cNvPr>
          <p:cNvSpPr txBox="1"/>
          <p:nvPr/>
        </p:nvSpPr>
        <p:spPr>
          <a:xfrm>
            <a:off x="4799798" y="3330048"/>
            <a:ext cx="100584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Sardis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4B6378-08B7-4E1A-A3C0-311B16DAC2B0}"/>
              </a:ext>
            </a:extLst>
          </p:cNvPr>
          <p:cNvSpPr txBox="1"/>
          <p:nvPr/>
        </p:nvSpPr>
        <p:spPr>
          <a:xfrm>
            <a:off x="5844139" y="3330048"/>
            <a:ext cx="118872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Philadelphia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039942-90CB-488E-B99D-036CF324FCE4}"/>
              </a:ext>
            </a:extLst>
          </p:cNvPr>
          <p:cNvSpPr txBox="1"/>
          <p:nvPr/>
        </p:nvSpPr>
        <p:spPr>
          <a:xfrm>
            <a:off x="7071360" y="3330048"/>
            <a:ext cx="100584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Laodicea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BA24C-DA56-4115-8E5D-CEDF579EA5E7}"/>
              </a:ext>
            </a:extLst>
          </p:cNvPr>
          <p:cNvSpPr txBox="1"/>
          <p:nvPr/>
        </p:nvSpPr>
        <p:spPr>
          <a:xfrm>
            <a:off x="490488" y="3757299"/>
            <a:ext cx="41148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DA1F1F-FD88-418B-9EA4-DCC52C50176A}"/>
              </a:ext>
            </a:extLst>
          </p:cNvPr>
          <p:cNvSpPr txBox="1"/>
          <p:nvPr/>
        </p:nvSpPr>
        <p:spPr>
          <a:xfrm>
            <a:off x="1450206" y="3757299"/>
            <a:ext cx="41148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3CC5E6-C7EB-43E7-9ED2-EF5A58FAA201}"/>
              </a:ext>
            </a:extLst>
          </p:cNvPr>
          <p:cNvSpPr txBox="1"/>
          <p:nvPr/>
        </p:nvSpPr>
        <p:spPr>
          <a:xfrm>
            <a:off x="6877249" y="3757299"/>
            <a:ext cx="46823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3:14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F924E-E4CB-49D9-B8FB-8F897FC9900B}"/>
              </a:ext>
            </a:extLst>
          </p:cNvPr>
          <p:cNvSpPr txBox="1"/>
          <p:nvPr/>
        </p:nvSpPr>
        <p:spPr>
          <a:xfrm>
            <a:off x="5649630" y="3757299"/>
            <a:ext cx="41148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3:7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09BFE2-AA6F-4460-A5F1-5A2DF0FC84BB}"/>
              </a:ext>
            </a:extLst>
          </p:cNvPr>
          <p:cNvSpPr txBox="1"/>
          <p:nvPr/>
        </p:nvSpPr>
        <p:spPr>
          <a:xfrm>
            <a:off x="4581326" y="3757299"/>
            <a:ext cx="41148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3:1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69583-98C1-481D-B0F2-332A94974132}"/>
              </a:ext>
            </a:extLst>
          </p:cNvPr>
          <p:cNvSpPr txBox="1"/>
          <p:nvPr/>
        </p:nvSpPr>
        <p:spPr>
          <a:xfrm>
            <a:off x="3557937" y="3757299"/>
            <a:ext cx="46823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DE79E6-9E22-451C-A775-E4042659A7AC}"/>
              </a:ext>
            </a:extLst>
          </p:cNvPr>
          <p:cNvSpPr txBox="1"/>
          <p:nvPr/>
        </p:nvSpPr>
        <p:spPr>
          <a:xfrm>
            <a:off x="2409924" y="3757299"/>
            <a:ext cx="54864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06362-D834-4616-B3A6-E5A2696F7771}"/>
              </a:ext>
            </a:extLst>
          </p:cNvPr>
          <p:cNvSpPr txBox="1"/>
          <p:nvPr/>
        </p:nvSpPr>
        <p:spPr>
          <a:xfrm>
            <a:off x="7814111" y="3757299"/>
            <a:ext cx="523744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3:22</a:t>
            </a:r>
          </a:p>
        </p:txBody>
      </p:sp>
    </p:spTree>
    <p:extLst>
      <p:ext uri="{BB962C8B-B14F-4D97-AF65-F5344CB8AC3E}">
        <p14:creationId xmlns:p14="http://schemas.microsoft.com/office/powerpoint/2010/main" val="8555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20" grpId="0" animBg="1"/>
      <p:bldP spid="24" grpId="0" animBg="1"/>
      <p:bldP spid="26" grpId="0"/>
      <p:bldP spid="31" grpId="0"/>
      <p:bldP spid="36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7" grpId="0"/>
      <p:bldP spid="18" grpId="0"/>
      <p:bldP spid="19" grpId="0"/>
      <p:bldP spid="21" grpId="0"/>
      <p:bldP spid="22" grpId="0"/>
      <p:bldP spid="23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E1DC3-F59A-4428-8C7C-799336C3DA2E}"/>
              </a:ext>
            </a:extLst>
          </p:cNvPr>
          <p:cNvSpPr/>
          <p:nvPr/>
        </p:nvSpPr>
        <p:spPr>
          <a:xfrm>
            <a:off x="0" y="-2406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-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4400" b="1" dirty="0">
                <a:ln w="11430">
                  <a:solidFill>
                    <a:srgbClr val="92D050"/>
                  </a:solidFill>
                </a:ln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Prophetic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2AAE7-F184-4B12-9928-ADD2EB6D2D13}"/>
              </a:ext>
            </a:extLst>
          </p:cNvPr>
          <p:cNvSpPr txBox="1"/>
          <p:nvPr/>
        </p:nvSpPr>
        <p:spPr>
          <a:xfrm>
            <a:off x="231686" y="1405602"/>
            <a:ext cx="8654306" cy="307777"/>
          </a:xfrm>
          <a:prstGeom prst="rect">
            <a:avLst/>
          </a:prstGeom>
          <a:gradFill flip="none" rotWithShape="1">
            <a:gsLst>
              <a:gs pos="71000">
                <a:srgbClr val="7030A0">
                  <a:lumMod val="76000"/>
                  <a:lumOff val="24000"/>
                </a:srgbClr>
              </a:gs>
              <a:gs pos="24000">
                <a:srgbClr val="7030A0">
                  <a:lumMod val="76000"/>
                  <a:lumOff val="24000"/>
                </a:srgbClr>
              </a:gs>
              <a:gs pos="1000">
                <a:srgbClr val="FFC000"/>
              </a:gs>
              <a:gs pos="100000">
                <a:srgbClr val="00B0F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things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which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take place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after these things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336E0-FBC1-4265-87E1-70D4C3826758}"/>
              </a:ext>
            </a:extLst>
          </p:cNvPr>
          <p:cNvSpPr txBox="1"/>
          <p:nvPr/>
        </p:nvSpPr>
        <p:spPr>
          <a:xfrm>
            <a:off x="235347" y="1791328"/>
            <a:ext cx="8654306" cy="307777"/>
          </a:xfrm>
          <a:prstGeom prst="rect">
            <a:avLst/>
          </a:prstGeom>
          <a:gradFill flip="none" rotWithShape="1">
            <a:gsLst>
              <a:gs pos="75000">
                <a:srgbClr val="7030A0">
                  <a:lumMod val="90000"/>
                  <a:lumOff val="10000"/>
                </a:srgbClr>
              </a:gs>
              <a:gs pos="23000">
                <a:srgbClr val="7030A0">
                  <a:lumMod val="76000"/>
                  <a:lumOff val="24000"/>
                </a:srgbClr>
              </a:gs>
              <a:gs pos="0">
                <a:srgbClr val="FFC000"/>
              </a:gs>
              <a:gs pos="100000">
                <a:srgbClr val="00B0F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FUTURE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things, “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take place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Prophetic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Events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503D4-6494-44ED-88B5-7D46B01E54E9}"/>
              </a:ext>
            </a:extLst>
          </p:cNvPr>
          <p:cNvSpPr txBox="1"/>
          <p:nvPr/>
        </p:nvSpPr>
        <p:spPr>
          <a:xfrm>
            <a:off x="243369" y="2808087"/>
            <a:ext cx="8654306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4:1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22:17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8A3FB5-65F1-434F-A5CB-CB4E68413902}"/>
              </a:ext>
            </a:extLst>
          </p:cNvPr>
          <p:cNvSpPr txBox="1"/>
          <p:nvPr/>
        </p:nvSpPr>
        <p:spPr>
          <a:xfrm>
            <a:off x="1054647" y="2249059"/>
            <a:ext cx="5107362" cy="27437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100000">
                <a:srgbClr val="7030A0">
                  <a:shade val="100000"/>
                  <a:satMod val="115000"/>
                  <a:lumMod val="50000"/>
                  <a:lumOff val="50000"/>
                </a:srgbClr>
              </a:gs>
            </a:gsLst>
            <a:lin ang="10800000" scaled="0"/>
            <a:tileRect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Tribulation &gt; 7 Seals, 7 Trumpets, and 7 Bowl Judgments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C7820-BC8E-4AAD-B578-76853D79568F}"/>
              </a:ext>
            </a:extLst>
          </p:cNvPr>
          <p:cNvSpPr txBox="1"/>
          <p:nvPr/>
        </p:nvSpPr>
        <p:spPr>
          <a:xfrm>
            <a:off x="138561" y="975725"/>
            <a:ext cx="886687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Scroll, Tribulation, Second Coming, Millennium, Eternal 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9B9001-4504-4ADB-BC44-8F47D7CE0FE7}"/>
              </a:ext>
            </a:extLst>
          </p:cNvPr>
          <p:cNvSpPr txBox="1"/>
          <p:nvPr/>
        </p:nvSpPr>
        <p:spPr>
          <a:xfrm>
            <a:off x="6154349" y="2157644"/>
            <a:ext cx="794443" cy="457200"/>
          </a:xfrm>
          <a:prstGeom prst="rect">
            <a:avLst/>
          </a:prstGeom>
          <a:gradFill>
            <a:gsLst>
              <a:gs pos="31000">
                <a:srgbClr val="7030A0"/>
              </a:gs>
              <a:gs pos="100000">
                <a:srgbClr val="FF0000">
                  <a:lumMod val="80000"/>
                  <a:lumOff val="20000"/>
                </a:srgbClr>
              </a:gs>
            </a:gsLst>
            <a:lin ang="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Second Coming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919C0C-076C-4A01-980B-435131DB2D4B}"/>
              </a:ext>
            </a:extLst>
          </p:cNvPr>
          <p:cNvSpPr txBox="1"/>
          <p:nvPr/>
        </p:nvSpPr>
        <p:spPr>
          <a:xfrm>
            <a:off x="6948793" y="2157644"/>
            <a:ext cx="1097358" cy="4572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CC9900">
                  <a:shade val="100000"/>
                  <a:satMod val="115000"/>
                  <a:lumMod val="80000"/>
                  <a:lumOff val="2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Millennial</a:t>
            </a:r>
          </a:p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5033E-28A7-4206-BC11-CBFE07B2E5D1}"/>
              </a:ext>
            </a:extLst>
          </p:cNvPr>
          <p:cNvSpPr txBox="1"/>
          <p:nvPr/>
        </p:nvSpPr>
        <p:spPr>
          <a:xfrm>
            <a:off x="8046151" y="2157644"/>
            <a:ext cx="843502" cy="4572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lumMod val="25000"/>
                  <a:lumOff val="7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Eternal </a:t>
            </a:r>
          </a:p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State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224F28-7FD0-40CF-874D-FC3B7B195B34}"/>
              </a:ext>
            </a:extLst>
          </p:cNvPr>
          <p:cNvSpPr txBox="1"/>
          <p:nvPr/>
        </p:nvSpPr>
        <p:spPr>
          <a:xfrm>
            <a:off x="894764" y="2555844"/>
            <a:ext cx="386214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6:1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A99E8F-B312-4047-88FE-3C27CA03384C}"/>
              </a:ext>
            </a:extLst>
          </p:cNvPr>
          <p:cNvSpPr txBox="1"/>
          <p:nvPr/>
        </p:nvSpPr>
        <p:spPr>
          <a:xfrm>
            <a:off x="5906094" y="2555844"/>
            <a:ext cx="54864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19:11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A7FAE5-F6FE-414F-A8BC-A52078DF807A}"/>
              </a:ext>
            </a:extLst>
          </p:cNvPr>
          <p:cNvSpPr txBox="1"/>
          <p:nvPr/>
        </p:nvSpPr>
        <p:spPr>
          <a:xfrm>
            <a:off x="6724685" y="2555844"/>
            <a:ext cx="51816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20:1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624B86-3728-4AD8-BBB2-5C1FAF3222A2}"/>
              </a:ext>
            </a:extLst>
          </p:cNvPr>
          <p:cNvSpPr txBox="1"/>
          <p:nvPr/>
        </p:nvSpPr>
        <p:spPr>
          <a:xfrm>
            <a:off x="7849117" y="2555844"/>
            <a:ext cx="457199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21:1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7FAE4D-006E-4A8B-9E9B-856A1DC14BC3}"/>
              </a:ext>
            </a:extLst>
          </p:cNvPr>
          <p:cNvSpPr txBox="1"/>
          <p:nvPr/>
        </p:nvSpPr>
        <p:spPr>
          <a:xfrm>
            <a:off x="63174" y="2555844"/>
            <a:ext cx="45720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4:1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C05FE4-FC07-48AF-8195-5DF92DB9E333}"/>
              </a:ext>
            </a:extLst>
          </p:cNvPr>
          <p:cNvSpPr txBox="1"/>
          <p:nvPr/>
        </p:nvSpPr>
        <p:spPr>
          <a:xfrm>
            <a:off x="231686" y="2157644"/>
            <a:ext cx="822960" cy="4572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97000">
                <a:srgbClr val="FFC000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Throne </a:t>
            </a:r>
          </a:p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&amp;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Scroll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F21399-88F7-4F22-A002-ED4FB39833D1}"/>
              </a:ext>
            </a:extLst>
          </p:cNvPr>
          <p:cNvSpPr txBox="1"/>
          <p:nvPr/>
        </p:nvSpPr>
        <p:spPr>
          <a:xfrm>
            <a:off x="8604599" y="2555844"/>
            <a:ext cx="54864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22:17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EB9DE0-DA8B-40E2-BA06-27A689E63844}"/>
              </a:ext>
            </a:extLst>
          </p:cNvPr>
          <p:cNvSpPr txBox="1"/>
          <p:nvPr/>
        </p:nvSpPr>
        <p:spPr>
          <a:xfrm>
            <a:off x="520374" y="3297639"/>
            <a:ext cx="4701364" cy="337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6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Trumpets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1-4,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8:7-13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Trumpets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5-6,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9:1-21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12:7-12</a:t>
            </a: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  <a:defRPr/>
            </a:pPr>
            <a:r>
              <a:rPr lang="en-US" sz="1600" b="1" dirty="0">
                <a:solidFill>
                  <a:srgbClr val="7030A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lang="en-US" sz="1600" dirty="0">
                <a:solidFill>
                  <a:srgbClr val="7030A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on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12:13 - 13:18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Bowls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1-7,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16:1-21</a:t>
            </a:r>
          </a:p>
          <a:p>
            <a:pPr lvl="0">
              <a:lnSpc>
                <a:spcPct val="107000"/>
              </a:lnSpc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lang="en-US" sz="1600" b="1" dirty="0">
                <a:solidFill>
                  <a:srgbClr val="632423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Babylon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17 &amp; 18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19:11-21 </a:t>
            </a:r>
          </a:p>
          <a:p>
            <a:pPr lvl="0">
              <a:lnSpc>
                <a:spcPct val="107000"/>
              </a:lnSpc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Millennium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20:1-6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Sinners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20:11-15 </a:t>
            </a: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  <a:defRPr/>
            </a:pPr>
            <a:r>
              <a:rPr lang="en-US" sz="1600" b="1" dirty="0">
                <a:solidFill>
                  <a:srgbClr val="FF00FF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Eternal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State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20:11-15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1F9DC-CF68-4CA1-9482-006EC94C80E0}"/>
              </a:ext>
            </a:extLst>
          </p:cNvPr>
          <p:cNvSpPr txBox="1"/>
          <p:nvPr/>
        </p:nvSpPr>
        <p:spPr>
          <a:xfrm>
            <a:off x="5519058" y="3811364"/>
            <a:ext cx="3257550" cy="82926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 Major Theme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22" grpId="0" animBg="1"/>
      <p:bldP spid="25" grpId="0" animBg="1"/>
      <p:bldP spid="26" grpId="0"/>
      <p:bldP spid="27" grpId="0" animBg="1"/>
      <p:bldP spid="28" grpId="0" animBg="1"/>
      <p:bldP spid="29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306ADD-E7D3-4403-BEBA-6C712ED6A307}"/>
              </a:ext>
            </a:extLst>
          </p:cNvPr>
          <p:cNvSpPr/>
          <p:nvPr/>
        </p:nvSpPr>
        <p:spPr>
          <a:xfrm>
            <a:off x="0" y="176463"/>
            <a:ext cx="9144000" cy="6317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Interpretation of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9BBB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Prophecy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-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Key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BE619-A98C-46E8-BCB8-2E1C7173AC7C}"/>
              </a:ext>
            </a:extLst>
          </p:cNvPr>
          <p:cNvSpPr txBox="1"/>
          <p:nvPr/>
        </p:nvSpPr>
        <p:spPr>
          <a:xfrm>
            <a:off x="148390" y="1681163"/>
            <a:ext cx="8847219" cy="132343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Interpretation of Prophecy Key: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Prophecy Often Interprets itself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Revelation, as in the OT and Gospels,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Vision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 of Speech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is often presented,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and then its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Literal interpretation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is given in the following Text or Near Context by the Author.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Visions,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Mysteries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Figures of Speech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Bible, 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Non-Fictional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and Have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Literal Intent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K. E. Hughes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81E53-DC3D-48CF-A446-59A43EC7AAA2}"/>
              </a:ext>
            </a:extLst>
          </p:cNvPr>
          <p:cNvSpPr txBox="1"/>
          <p:nvPr/>
        </p:nvSpPr>
        <p:spPr>
          <a:xfrm>
            <a:off x="148390" y="1285245"/>
            <a:ext cx="8847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Prophecy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Often Interprets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itself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AA34F-3EC1-406D-8E16-8CA96D4F0AA9}"/>
              </a:ext>
            </a:extLst>
          </p:cNvPr>
          <p:cNvSpPr txBox="1"/>
          <p:nvPr/>
        </p:nvSpPr>
        <p:spPr>
          <a:xfrm>
            <a:off x="2197768" y="51429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 “Revelation Introduction – Part 04”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for more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AF18358-82B0-4659-8E0C-12B06EB7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42" y="0"/>
            <a:ext cx="574671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5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306ADD-E7D3-4403-BEBA-6C712ED6A307}"/>
              </a:ext>
            </a:extLst>
          </p:cNvPr>
          <p:cNvSpPr/>
          <p:nvPr/>
        </p:nvSpPr>
        <p:spPr>
          <a:xfrm>
            <a:off x="0" y="88820"/>
            <a:ext cx="9144000" cy="6317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Interpretation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Prophecy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-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Keys</a:t>
            </a:r>
            <a:endParaRPr lang="en-US" sz="4000" b="1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4812C-71F2-482B-B807-4582300761FC}"/>
              </a:ext>
            </a:extLst>
          </p:cNvPr>
          <p:cNvSpPr txBox="1"/>
          <p:nvPr/>
        </p:nvSpPr>
        <p:spPr>
          <a:xfrm>
            <a:off x="148389" y="1452067"/>
            <a:ext cx="8847221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/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Interpretation of Prophecy Key: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Personification, 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 Type of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Metaphor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a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 of Speech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lang="en-US" sz="14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Personification</a:t>
            </a:r>
            <a:r>
              <a:rPr lang="en-US" sz="14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is a </a:t>
            </a:r>
            <a:r>
              <a:rPr lang="en-US" sz="14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 of speech</a:t>
            </a:r>
            <a:r>
              <a:rPr lang="en-US" sz="14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in which an idea or thing is given human attributes and/or feelings </a:t>
            </a:r>
          </a:p>
          <a:p>
            <a:pPr marL="0" marR="0"/>
            <a:r>
              <a:rPr lang="en-US" sz="1400" dirty="0">
                <a:solidFill>
                  <a:srgbClr val="000000"/>
                </a:solid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or is spoken of as if it were human. </a:t>
            </a:r>
            <a:r>
              <a:rPr lang="en-US" sz="14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Personification</a:t>
            </a:r>
            <a:r>
              <a:rPr lang="en-US" sz="14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is a common form of </a:t>
            </a:r>
            <a:r>
              <a:rPr lang="en-US" sz="14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metaphor</a:t>
            </a:r>
            <a:r>
              <a:rPr lang="en-US" sz="14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in that human characteristics </a:t>
            </a:r>
          </a:p>
          <a:p>
            <a:pPr marL="0" marR="0"/>
            <a:r>
              <a:rPr lang="en-US" sz="1400" dirty="0">
                <a:solidFill>
                  <a:srgbClr val="000000"/>
                </a:solid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4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are attributed to nonhuman things.”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  <a:hlinkClick r:id="rId2"/>
              </a:rPr>
              <a:t>https://literarydevices.net/personification/</a:t>
            </a:r>
            <a:endParaRPr lang="en-US" sz="1200" u="sng" dirty="0">
              <a:solidFill>
                <a:srgbClr val="0000FF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All </a:t>
            </a:r>
            <a:r>
              <a:rPr lang="en-US" sz="14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</a:t>
            </a:r>
            <a:r>
              <a:rPr lang="en-US" sz="14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in Bible, are </a:t>
            </a:r>
            <a:r>
              <a:rPr lang="en-US" sz="14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Non-Fictional</a:t>
            </a:r>
            <a:r>
              <a:rPr lang="en-US" sz="14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and Have a </a:t>
            </a:r>
            <a:r>
              <a:rPr lang="en-US" sz="14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Literal Intent</a:t>
            </a:r>
            <a:r>
              <a:rPr lang="en-US" sz="14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K. E. Hughes   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9E157-34A1-443E-A18C-A635D5CD9D49}"/>
              </a:ext>
            </a:extLst>
          </p:cNvPr>
          <p:cNvSpPr txBox="1"/>
          <p:nvPr/>
        </p:nvSpPr>
        <p:spPr>
          <a:xfrm>
            <a:off x="148388" y="3421872"/>
            <a:ext cx="8847221" cy="1077218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/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Interpretation of Prophecy Key: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 of Speech, 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any intentional deviation from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a literal statement or common usage that emphasizes, clarifies, or embellishes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both written and spoken language.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” 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  <a:hlinkClick r:id="rId3"/>
              </a:rPr>
              <a:t>https://www.britannica.com/art/figure-of-speech</a:t>
            </a:r>
            <a:r>
              <a:rPr lang="en-US" sz="12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All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in Bible, are </a:t>
            </a:r>
            <a:r>
              <a:rPr lang="en-US" sz="16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Non-Fictional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and Have a </a:t>
            </a:r>
            <a:r>
              <a:rPr lang="en-US" sz="16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Literal Intent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K. E. Hughes 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7BE4D-5F5D-4893-B4B5-44A960691519}"/>
              </a:ext>
            </a:extLst>
          </p:cNvPr>
          <p:cNvSpPr txBox="1"/>
          <p:nvPr/>
        </p:nvSpPr>
        <p:spPr>
          <a:xfrm>
            <a:off x="2197768" y="51429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 “Revelation Introduction – Part 04” </a:t>
            </a: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for more on </a:t>
            </a:r>
            <a:r>
              <a:rPr lang="en-US" sz="18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2D222-1B3B-4459-8E9F-603D4267972F}"/>
              </a:ext>
            </a:extLst>
          </p:cNvPr>
          <p:cNvSpPr txBox="1"/>
          <p:nvPr/>
        </p:nvSpPr>
        <p:spPr>
          <a:xfrm>
            <a:off x="148386" y="1051957"/>
            <a:ext cx="8847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Personification</a:t>
            </a:r>
            <a:r>
              <a:rPr lang="en-US" sz="2000" b="1" dirty="0">
                <a:solidFill>
                  <a:srgbClr val="000000"/>
                </a:solid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Metaphor, a Figure of Speech 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96CA2-D021-4F8F-B3CD-8D0289B84C0F}"/>
              </a:ext>
            </a:extLst>
          </p:cNvPr>
          <p:cNvSpPr txBox="1"/>
          <p:nvPr/>
        </p:nvSpPr>
        <p:spPr>
          <a:xfrm>
            <a:off x="148386" y="3028890"/>
            <a:ext cx="8847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55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F490674-09AC-44D9-BC41-9FC1341A4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3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306ADD-E7D3-4403-BEBA-6C712ED6A307}"/>
              </a:ext>
            </a:extLst>
          </p:cNvPr>
          <p:cNvSpPr/>
          <p:nvPr/>
        </p:nvSpPr>
        <p:spPr>
          <a:xfrm>
            <a:off x="0" y="88820"/>
            <a:ext cx="9144000" cy="6317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Interpretation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Prophecy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-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Key</a:t>
            </a:r>
            <a:endParaRPr lang="en-US" sz="4000" b="1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9FB6E-6778-4A2A-ADCE-93156837CB2B}"/>
              </a:ext>
            </a:extLst>
          </p:cNvPr>
          <p:cNvSpPr txBox="1"/>
          <p:nvPr/>
        </p:nvSpPr>
        <p:spPr>
          <a:xfrm>
            <a:off x="148390" y="1691946"/>
            <a:ext cx="8847220" cy="1077218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/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Interpretation of Prophecy Key: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A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Simile, 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 Type of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Metaphor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a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 of Speech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“A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Simile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is a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 of speech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in which two essentially dissimilar objects or concepts are expressly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600" u="sng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compared with one another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through the use of “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like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” or “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.” 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  <a:hlinkClick r:id="rId2"/>
              </a:rPr>
              <a:t>https://literarydevices.net/simile/</a:t>
            </a:r>
            <a:endParaRPr lang="en-US" sz="12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All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in Bible, are Non-Fictional, and Have a </a:t>
            </a:r>
            <a:r>
              <a:rPr lang="en-US" sz="16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Literal Intent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K. E. Hughes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0CF5A-0F0F-4846-8F0A-37A5528896F5}"/>
              </a:ext>
            </a:extLst>
          </p:cNvPr>
          <p:cNvSpPr txBox="1"/>
          <p:nvPr/>
        </p:nvSpPr>
        <p:spPr>
          <a:xfrm>
            <a:off x="148390" y="1291836"/>
            <a:ext cx="8847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Simile Metaphor, a Figure of Speech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26A3C-C9D3-42F0-9519-853AB87EAB23}"/>
              </a:ext>
            </a:extLst>
          </p:cNvPr>
          <p:cNvSpPr txBox="1"/>
          <p:nvPr/>
        </p:nvSpPr>
        <p:spPr>
          <a:xfrm>
            <a:off x="2197768" y="51429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 “Revelation Introduction – Part 04” </a:t>
            </a: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for more on </a:t>
            </a:r>
            <a:r>
              <a:rPr lang="en-US" sz="18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306ADD-E7D3-4403-BEBA-6C712ED6A307}"/>
              </a:ext>
            </a:extLst>
          </p:cNvPr>
          <p:cNvSpPr/>
          <p:nvPr/>
        </p:nvSpPr>
        <p:spPr>
          <a:xfrm>
            <a:off x="0" y="176463"/>
            <a:ext cx="9144000" cy="6317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Interpretation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Prophecy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-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Key</a:t>
            </a:r>
            <a:endParaRPr lang="en-US" sz="4000" b="1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BE619-A98C-46E8-BCB8-2E1C7173AC7C}"/>
              </a:ext>
            </a:extLst>
          </p:cNvPr>
          <p:cNvSpPr txBox="1"/>
          <p:nvPr/>
        </p:nvSpPr>
        <p:spPr>
          <a:xfrm>
            <a:off x="148390" y="1681163"/>
            <a:ext cx="8847219" cy="1323439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/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Interpretation of Prophecy Key: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Prophecy Often Interprets itself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Revelation, as in the OT and Gospels, a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Vision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or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 of Speech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is often presented,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and then its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Literal interpretation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is given in the following Text or Near Context by the Author.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All 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Visions, Mysteries,</a:t>
            </a:r>
            <a:r>
              <a:rPr lang="en-US" sz="16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and</a:t>
            </a:r>
            <a:r>
              <a:rPr lang="en-US" sz="16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Figures of Speech 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Bible, are </a:t>
            </a:r>
            <a:r>
              <a:rPr lang="en-US" sz="16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Non-Fictional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and Have a </a:t>
            </a:r>
            <a:r>
              <a:rPr lang="en-US" sz="16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Literal Intent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K. E. Hughes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81E53-DC3D-48CF-A446-59A43EC7AAA2}"/>
              </a:ext>
            </a:extLst>
          </p:cNvPr>
          <p:cNvSpPr txBox="1"/>
          <p:nvPr/>
        </p:nvSpPr>
        <p:spPr>
          <a:xfrm>
            <a:off x="148390" y="1285245"/>
            <a:ext cx="88472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Prophecy</a:t>
            </a:r>
            <a:r>
              <a:rPr lang="en-US" sz="20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Often Interprets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itself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AA34F-3EC1-406D-8E16-8CA96D4F0AA9}"/>
              </a:ext>
            </a:extLst>
          </p:cNvPr>
          <p:cNvSpPr txBox="1"/>
          <p:nvPr/>
        </p:nvSpPr>
        <p:spPr>
          <a:xfrm>
            <a:off x="2197768" y="514292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 “Revelation Introduction – Part 04” </a:t>
            </a:r>
          </a:p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for more on </a:t>
            </a:r>
            <a:r>
              <a:rPr lang="en-US" sz="1800" b="1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Figures of Speech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53D428-6848-4B15-99AC-A21C12EEA3B5}"/>
              </a:ext>
            </a:extLst>
          </p:cNvPr>
          <p:cNvSpPr txBox="1"/>
          <p:nvPr/>
        </p:nvSpPr>
        <p:spPr>
          <a:xfrm>
            <a:off x="588731" y="723825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who bore witness 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 that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E7B37-95F3-48F5-9BAB-AE53C4A5C145}"/>
              </a:ext>
            </a:extLst>
          </p:cNvPr>
          <p:cNvSpPr txBox="1"/>
          <p:nvPr/>
        </p:nvSpPr>
        <p:spPr>
          <a:xfrm>
            <a:off x="588731" y="1141158"/>
            <a:ext cx="7817331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Bears Witness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 that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saw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in </a:t>
            </a:r>
            <a:r>
              <a:rPr lang="en-US" sz="1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entire Book of </a:t>
            </a:r>
            <a:r>
              <a:rPr lang="en-US" sz="1400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Revelation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C7820-BC8E-4AAD-B578-76853D79568F}"/>
              </a:ext>
            </a:extLst>
          </p:cNvPr>
          <p:cNvSpPr txBox="1"/>
          <p:nvPr/>
        </p:nvSpPr>
        <p:spPr>
          <a:xfrm>
            <a:off x="588731" y="314821"/>
            <a:ext cx="781733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“bore witness to”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“all that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Revelation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FAA2AB-F9C1-4867-AAD1-32DB73CD4639}"/>
              </a:ext>
            </a:extLst>
          </p:cNvPr>
          <p:cNvSpPr txBox="1"/>
          <p:nvPr/>
        </p:nvSpPr>
        <p:spPr>
          <a:xfrm>
            <a:off x="588731" y="1932334"/>
            <a:ext cx="7817331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“write in a book what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in </a:t>
            </a:r>
            <a:r>
              <a:rPr lang="en-US" sz="1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entire Book of </a:t>
            </a:r>
            <a:r>
              <a:rPr lang="en-US" sz="1400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Revelation</a:t>
            </a:r>
            <a:r>
              <a:rPr lang="en-US" sz="1400" b="1" dirty="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solidFill>
                  <a:srgbClr val="0000FF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4AF802-8159-4B72-BC00-46D553413DDA}"/>
              </a:ext>
            </a:extLst>
          </p:cNvPr>
          <p:cNvSpPr txBox="1"/>
          <p:nvPr/>
        </p:nvSpPr>
        <p:spPr>
          <a:xfrm>
            <a:off x="588731" y="1527057"/>
            <a:ext cx="781733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“write in a book what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Revelation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EEC184-97E8-4ECB-A4DB-A87C9CDAA469}"/>
              </a:ext>
            </a:extLst>
          </p:cNvPr>
          <p:cNvSpPr txBox="1"/>
          <p:nvPr/>
        </p:nvSpPr>
        <p:spPr>
          <a:xfrm>
            <a:off x="588730" y="2723526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“turned to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voice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speaking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1:12a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D7E2B0-121E-4A35-B786-7BD5FC54A71E}"/>
              </a:ext>
            </a:extLst>
          </p:cNvPr>
          <p:cNvSpPr txBox="1"/>
          <p:nvPr/>
        </p:nvSpPr>
        <p:spPr>
          <a:xfrm>
            <a:off x="588730" y="3108848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</a:t>
            </a:r>
            <a:r>
              <a:rPr lang="en-US" sz="14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having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turned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saw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seven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lampstands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1:12b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FF5664-08A8-4CD5-AFED-04C9C8B275D8}"/>
              </a:ext>
            </a:extLst>
          </p:cNvPr>
          <p:cNvSpPr txBox="1"/>
          <p:nvPr/>
        </p:nvSpPr>
        <p:spPr>
          <a:xfrm>
            <a:off x="588730" y="3517439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</a:t>
            </a:r>
            <a:r>
              <a:rPr lang="en-US" sz="14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having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turned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saw</a:t>
            </a: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)”….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“one like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son of man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1:12b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96F264-82AA-48DB-A1AF-F9E77AEA3CE5}"/>
              </a:ext>
            </a:extLst>
          </p:cNvPr>
          <p:cNvSpPr txBox="1"/>
          <p:nvPr/>
        </p:nvSpPr>
        <p:spPr>
          <a:xfrm>
            <a:off x="588730" y="3934106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</a:t>
            </a:r>
            <a:r>
              <a:rPr lang="en-US" sz="14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when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saw</a:t>
            </a:r>
            <a:r>
              <a:rPr lang="en-US" sz="14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Him</a:t>
            </a:r>
            <a:r>
              <a:rPr lang="en-US" sz="14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AB2C1B-E3E8-483A-A36E-C372E747232E}"/>
              </a:ext>
            </a:extLst>
          </p:cNvPr>
          <p:cNvSpPr txBox="1"/>
          <p:nvPr/>
        </p:nvSpPr>
        <p:spPr>
          <a:xfrm>
            <a:off x="588728" y="4730309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“write therefore the things which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have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1:19a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26B250-231E-445A-A802-9EB13A98186D}"/>
              </a:ext>
            </a:extLst>
          </p:cNvPr>
          <p:cNvSpPr txBox="1"/>
          <p:nvPr/>
        </p:nvSpPr>
        <p:spPr>
          <a:xfrm>
            <a:off x="588727" y="4330199"/>
            <a:ext cx="781733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John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“write therefore the things which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have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8EB13A-B933-4E4C-BAED-B80651269300}"/>
              </a:ext>
            </a:extLst>
          </p:cNvPr>
          <p:cNvSpPr txBox="1"/>
          <p:nvPr/>
        </p:nvSpPr>
        <p:spPr>
          <a:xfrm>
            <a:off x="588729" y="2322510"/>
            <a:ext cx="781733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John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“turned to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son of man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7E85E-A78C-4326-879E-9FC55E7ADC7F}"/>
              </a:ext>
            </a:extLst>
          </p:cNvPr>
          <p:cNvSpPr txBox="1"/>
          <p:nvPr/>
        </p:nvSpPr>
        <p:spPr>
          <a:xfrm>
            <a:off x="588726" y="5076703"/>
            <a:ext cx="7817331" cy="7121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was to write what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“turned to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ts val="2400"/>
              </a:lnSpc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“turned to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son of man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1:12-18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6" grpId="0"/>
      <p:bldP spid="19" grpId="0" animBg="1"/>
      <p:bldP spid="20" grpId="0"/>
      <p:bldP spid="21" grpId="0" animBg="1"/>
      <p:bldP spid="22" grpId="0" animBg="1"/>
      <p:bldP spid="24" grpId="0" animBg="1"/>
      <p:bldP spid="25" grpId="0" animBg="1"/>
      <p:bldP spid="27" grpId="0" animBg="1"/>
      <p:bldP spid="28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BAB2C1B-E3E8-483A-A36E-C372E747232E}"/>
              </a:ext>
            </a:extLst>
          </p:cNvPr>
          <p:cNvSpPr txBox="1"/>
          <p:nvPr/>
        </p:nvSpPr>
        <p:spPr>
          <a:xfrm>
            <a:off x="589601" y="1500257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“write therefore the things which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have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1:19a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26B250-231E-445A-A802-9EB13A98186D}"/>
              </a:ext>
            </a:extLst>
          </p:cNvPr>
          <p:cNvSpPr txBox="1"/>
          <p:nvPr/>
        </p:nvSpPr>
        <p:spPr>
          <a:xfrm>
            <a:off x="589602" y="1035179"/>
            <a:ext cx="781733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write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therefore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the things which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have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6C1CF4-483E-45EE-AAD9-F181C7C60CFC}"/>
              </a:ext>
            </a:extLst>
          </p:cNvPr>
          <p:cNvSpPr txBox="1"/>
          <p:nvPr/>
        </p:nvSpPr>
        <p:spPr>
          <a:xfrm>
            <a:off x="589602" y="2438720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“(write) the things which 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1:19b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977DC-2D18-4780-9A2E-8E717EAF68F7}"/>
              </a:ext>
            </a:extLst>
          </p:cNvPr>
          <p:cNvSpPr txBox="1"/>
          <p:nvPr/>
        </p:nvSpPr>
        <p:spPr>
          <a:xfrm>
            <a:off x="589601" y="1973642"/>
            <a:ext cx="781733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(write) the things which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849AE8-3833-42F5-90A7-FBA8135223DD}"/>
              </a:ext>
            </a:extLst>
          </p:cNvPr>
          <p:cNvSpPr txBox="1"/>
          <p:nvPr/>
        </p:nvSpPr>
        <p:spPr>
          <a:xfrm>
            <a:off x="589602" y="3377183"/>
            <a:ext cx="781733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“(write) the things which 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1:19b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BFA462-FCB6-4509-91DA-C97CFAE4B7AA}"/>
              </a:ext>
            </a:extLst>
          </p:cNvPr>
          <p:cNvSpPr txBox="1"/>
          <p:nvPr/>
        </p:nvSpPr>
        <p:spPr>
          <a:xfrm>
            <a:off x="247111" y="2912105"/>
            <a:ext cx="86868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(write) the things which shall take place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after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these things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EF19D-CE26-43B4-9326-2FA5D112A9F7}"/>
              </a:ext>
            </a:extLst>
          </p:cNvPr>
          <p:cNvSpPr txBox="1"/>
          <p:nvPr/>
        </p:nvSpPr>
        <p:spPr>
          <a:xfrm>
            <a:off x="2037347" y="57812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write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therefore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1611F3-5DB2-4521-9432-5EEA189687DE}"/>
              </a:ext>
            </a:extLst>
          </p:cNvPr>
          <p:cNvSpPr txBox="1"/>
          <p:nvPr/>
        </p:nvSpPr>
        <p:spPr>
          <a:xfrm>
            <a:off x="367427" y="4161758"/>
            <a:ext cx="8301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“You use </a:t>
            </a:r>
            <a:r>
              <a:rPr lang="en-US" b="1" u="sng" dirty="0">
                <a:latin typeface="Candara" panose="020E0502030303020204" pitchFamily="34" charset="0"/>
              </a:rPr>
              <a:t>therefore</a:t>
            </a:r>
            <a:r>
              <a:rPr lang="en-US" dirty="0">
                <a:latin typeface="Candara" panose="020E0502030303020204" pitchFamily="34" charset="0"/>
              </a:rPr>
              <a:t> to introduce a logical result or conclusion”, </a:t>
            </a:r>
            <a:r>
              <a:rPr lang="en-US" i="1" dirty="0">
                <a:solidFill>
                  <a:schemeClr val="accent2"/>
                </a:solidFill>
                <a:latin typeface="Candara" panose="020E0502030303020204" pitchFamily="34" charset="0"/>
              </a:rPr>
              <a:t>Collins Dictionary</a:t>
            </a:r>
          </a:p>
          <a:p>
            <a:r>
              <a:rPr lang="en-US" b="1" dirty="0">
                <a:latin typeface="Candara" panose="020E0502030303020204" pitchFamily="34" charset="0"/>
              </a:rPr>
              <a:t>           </a:t>
            </a:r>
            <a:r>
              <a:rPr lang="en-US" b="1" u="sng" dirty="0">
                <a:latin typeface="Candara" panose="020E0502030303020204" pitchFamily="34" charset="0"/>
              </a:rPr>
              <a:t>Therefore</a:t>
            </a:r>
            <a:r>
              <a:rPr lang="en-US" dirty="0">
                <a:latin typeface="Candara" panose="020E0502030303020204" pitchFamily="34" charset="0"/>
              </a:rPr>
              <a:t> here is Command a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conjunction</a:t>
            </a:r>
            <a:r>
              <a:rPr lang="en-US" dirty="0">
                <a:latin typeface="Candara" panose="020E0502030303020204" pitchFamily="34" charset="0"/>
              </a:rPr>
              <a:t> in Greek, but an </a:t>
            </a:r>
            <a:r>
              <a:rPr lang="en-US" i="1" dirty="0">
                <a:latin typeface="Candara" panose="020E0502030303020204" pitchFamily="34" charset="0"/>
              </a:rPr>
              <a:t>adverb</a:t>
            </a:r>
            <a:r>
              <a:rPr lang="en-US" dirty="0">
                <a:latin typeface="Candara" panose="020E0502030303020204" pitchFamily="34" charset="0"/>
              </a:rPr>
              <a:t> in English.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ED463-365F-44A5-B81C-53007008B08C}"/>
              </a:ext>
            </a:extLst>
          </p:cNvPr>
          <p:cNvSpPr txBox="1"/>
          <p:nvPr/>
        </p:nvSpPr>
        <p:spPr>
          <a:xfrm>
            <a:off x="367427" y="4993702"/>
            <a:ext cx="803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Candara" panose="020E0502030303020204" pitchFamily="34" charset="0"/>
              </a:rPr>
              <a:t>Therefore</a:t>
            </a:r>
            <a:r>
              <a:rPr lang="en-US" b="1" dirty="0">
                <a:latin typeface="Candara" panose="020E0502030303020204" pitchFamily="34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conjunction</a:t>
            </a:r>
            <a:r>
              <a:rPr lang="en-US" i="1" dirty="0">
                <a:latin typeface="Candara" panose="020E0502030303020204" pitchFamily="34" charset="0"/>
              </a:rPr>
              <a:t>, “For that Reason” </a:t>
            </a:r>
            <a:r>
              <a:rPr lang="en-US" dirty="0">
                <a:latin typeface="Candara" panose="020E0502030303020204" pitchFamily="34" charset="0"/>
              </a:rPr>
              <a:t>based on what was just said previously.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4" grpId="0" animBg="1"/>
      <p:bldP spid="15" grpId="0"/>
      <p:bldP spid="16" grpId="0" animBg="1"/>
      <p:bldP spid="18" grpId="0"/>
      <p:bldP spid="23" grpId="0"/>
      <p:bldP spid="2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E1DC3-F59A-4428-8C7C-799336C3DA2E}"/>
              </a:ext>
            </a:extLst>
          </p:cNvPr>
          <p:cNvSpPr/>
          <p:nvPr/>
        </p:nvSpPr>
        <p:spPr>
          <a:xfrm>
            <a:off x="0" y="19653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- Big Picture of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3D428-6848-4B15-99AC-A21C12EEA3B5}"/>
              </a:ext>
            </a:extLst>
          </p:cNvPr>
          <p:cNvSpPr txBox="1"/>
          <p:nvPr/>
        </p:nvSpPr>
        <p:spPr>
          <a:xfrm>
            <a:off x="187679" y="2033485"/>
            <a:ext cx="210312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things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which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you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have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F41DF-7E01-495C-A4B7-7EEE60848A70}"/>
              </a:ext>
            </a:extLst>
          </p:cNvPr>
          <p:cNvSpPr txBox="1"/>
          <p:nvPr/>
        </p:nvSpPr>
        <p:spPr>
          <a:xfrm>
            <a:off x="2379035" y="2033485"/>
            <a:ext cx="1920240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things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which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2AAE7-F184-4B12-9928-ADD2EB6D2D13}"/>
              </a:ext>
            </a:extLst>
          </p:cNvPr>
          <p:cNvSpPr txBox="1"/>
          <p:nvPr/>
        </p:nvSpPr>
        <p:spPr>
          <a:xfrm>
            <a:off x="4387511" y="2030192"/>
            <a:ext cx="4568318" cy="523220"/>
          </a:xfrm>
          <a:prstGeom prst="rect">
            <a:avLst/>
          </a:prstGeom>
          <a:gradFill flip="none" rotWithShape="1">
            <a:gsLst>
              <a:gs pos="71000">
                <a:srgbClr val="7030A0">
                  <a:lumMod val="70000"/>
                  <a:lumOff val="30000"/>
                </a:srgbClr>
              </a:gs>
              <a:gs pos="24000">
                <a:srgbClr val="7030A0">
                  <a:lumMod val="70000"/>
                  <a:lumOff val="30000"/>
                </a:srgbClr>
              </a:gs>
              <a:gs pos="1000">
                <a:srgbClr val="FFC000"/>
              </a:gs>
              <a:gs pos="100000">
                <a:srgbClr val="00B0F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things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which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take place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after these things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E7B37-95F3-48F5-9BAB-AE53C4A5C145}"/>
              </a:ext>
            </a:extLst>
          </p:cNvPr>
          <p:cNvSpPr txBox="1"/>
          <p:nvPr/>
        </p:nvSpPr>
        <p:spPr>
          <a:xfrm>
            <a:off x="187679" y="2603656"/>
            <a:ext cx="2103120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PAST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things, “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08C0F-436D-415A-92B5-1D256C006AD8}"/>
              </a:ext>
            </a:extLst>
          </p:cNvPr>
          <p:cNvSpPr txBox="1"/>
          <p:nvPr/>
        </p:nvSpPr>
        <p:spPr>
          <a:xfrm>
            <a:off x="2379035" y="2607181"/>
            <a:ext cx="1920240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PRESENT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things, “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336E0-FBC1-4265-87E1-70D4C3826758}"/>
              </a:ext>
            </a:extLst>
          </p:cNvPr>
          <p:cNvSpPr txBox="1"/>
          <p:nvPr/>
        </p:nvSpPr>
        <p:spPr>
          <a:xfrm>
            <a:off x="4383829" y="2600657"/>
            <a:ext cx="4568318" cy="307777"/>
          </a:xfrm>
          <a:prstGeom prst="rect">
            <a:avLst/>
          </a:prstGeom>
          <a:gradFill flip="none" rotWithShape="1">
            <a:gsLst>
              <a:gs pos="75000">
                <a:srgbClr val="7030A0">
                  <a:lumMod val="70000"/>
                  <a:lumOff val="30000"/>
                </a:srgbClr>
              </a:gs>
              <a:gs pos="23000">
                <a:srgbClr val="7030A0">
                  <a:lumMod val="70000"/>
                  <a:lumOff val="30000"/>
                </a:srgbClr>
              </a:gs>
              <a:gs pos="0">
                <a:srgbClr val="FFC000"/>
              </a:gs>
              <a:gs pos="100000">
                <a:srgbClr val="00B0F0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FUTURE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things, “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Prophetic Events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7DAC8E-3544-4534-8F88-829269837035}"/>
              </a:ext>
            </a:extLst>
          </p:cNvPr>
          <p:cNvSpPr txBox="1"/>
          <p:nvPr/>
        </p:nvSpPr>
        <p:spPr>
          <a:xfrm>
            <a:off x="187681" y="3634144"/>
            <a:ext cx="2103120" cy="274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EF705-4F2B-4A80-859F-43EFBA2943C8}"/>
              </a:ext>
            </a:extLst>
          </p:cNvPr>
          <p:cNvSpPr txBox="1"/>
          <p:nvPr/>
        </p:nvSpPr>
        <p:spPr>
          <a:xfrm>
            <a:off x="2379037" y="3634144"/>
            <a:ext cx="1920240" cy="274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&amp;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503D4-6494-44ED-88B5-7D46B01E54E9}"/>
              </a:ext>
            </a:extLst>
          </p:cNvPr>
          <p:cNvSpPr txBox="1"/>
          <p:nvPr/>
        </p:nvSpPr>
        <p:spPr>
          <a:xfrm>
            <a:off x="4391851" y="3634144"/>
            <a:ext cx="4560296" cy="274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4:1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22:17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691E1-AA02-4802-BD3F-0A5E63D69AEE}"/>
              </a:ext>
            </a:extLst>
          </p:cNvPr>
          <p:cNvSpPr txBox="1"/>
          <p:nvPr/>
        </p:nvSpPr>
        <p:spPr>
          <a:xfrm>
            <a:off x="187679" y="2968451"/>
            <a:ext cx="2103120" cy="457200"/>
          </a:xfrm>
          <a:prstGeom prst="rect">
            <a:avLst/>
          </a:prstGeom>
          <a:gradFill flip="none" rotWithShape="1">
            <a:gsLst>
              <a:gs pos="0">
                <a:srgbClr val="00B0F0">
                  <a:lumMod val="80000"/>
                </a:srgbClr>
              </a:gs>
              <a:gs pos="100000">
                <a:srgbClr val="00B0F0">
                  <a:lumMod val="60000"/>
                  <a:lumOff val="4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Vision/Words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Jesus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038366-6276-4F41-9EF4-7879F08AF74C}"/>
              </a:ext>
            </a:extLst>
          </p:cNvPr>
          <p:cNvSpPr txBox="1"/>
          <p:nvPr/>
        </p:nvSpPr>
        <p:spPr>
          <a:xfrm>
            <a:off x="2379035" y="2968451"/>
            <a:ext cx="1920240" cy="4572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Churches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Asia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8A3FB5-65F1-434F-A5CB-CB4E68413902}"/>
              </a:ext>
            </a:extLst>
          </p:cNvPr>
          <p:cNvSpPr txBox="1"/>
          <p:nvPr/>
        </p:nvSpPr>
        <p:spPr>
          <a:xfrm>
            <a:off x="5234695" y="2966973"/>
            <a:ext cx="1069848" cy="457200"/>
          </a:xfrm>
          <a:prstGeom prst="rect">
            <a:avLst/>
          </a:prstGeom>
          <a:gradFill flip="none" rotWithShape="1">
            <a:gsLst>
              <a:gs pos="10000">
                <a:srgbClr val="7030A0">
                  <a:shade val="30000"/>
                  <a:satMod val="115000"/>
                  <a:lumMod val="90000"/>
                  <a:lumOff val="10000"/>
                </a:srgbClr>
              </a:gs>
              <a:gs pos="100000">
                <a:srgbClr val="7030A0">
                  <a:shade val="100000"/>
                  <a:satMod val="115000"/>
                  <a:lumMod val="50000"/>
                  <a:lumOff val="50000"/>
                </a:srgbClr>
              </a:gs>
            </a:gsLst>
            <a:lin ang="1080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Tribulation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C7820-BC8E-4AAD-B578-76853D79568F}"/>
              </a:ext>
            </a:extLst>
          </p:cNvPr>
          <p:cNvSpPr txBox="1"/>
          <p:nvPr/>
        </p:nvSpPr>
        <p:spPr>
          <a:xfrm>
            <a:off x="167908" y="1392089"/>
            <a:ext cx="878739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Revelation</a:t>
            </a: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- Big Picture of Events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9B9001-4504-4ADB-BC44-8F47D7CE0FE7}"/>
              </a:ext>
            </a:extLst>
          </p:cNvPr>
          <p:cNvSpPr txBox="1"/>
          <p:nvPr/>
        </p:nvSpPr>
        <p:spPr>
          <a:xfrm>
            <a:off x="6304422" y="2966973"/>
            <a:ext cx="815342" cy="457200"/>
          </a:xfrm>
          <a:prstGeom prst="rect">
            <a:avLst/>
          </a:prstGeom>
          <a:gradFill>
            <a:gsLst>
              <a:gs pos="31000">
                <a:srgbClr val="7030A0"/>
              </a:gs>
              <a:gs pos="100000">
                <a:srgbClr val="FF0000">
                  <a:lumMod val="80000"/>
                  <a:lumOff val="20000"/>
                </a:srgbClr>
              </a:gs>
            </a:gsLst>
            <a:lin ang="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Second Coming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919C0C-076C-4A01-980B-435131DB2D4B}"/>
              </a:ext>
            </a:extLst>
          </p:cNvPr>
          <p:cNvSpPr txBox="1"/>
          <p:nvPr/>
        </p:nvSpPr>
        <p:spPr>
          <a:xfrm>
            <a:off x="7123375" y="2966973"/>
            <a:ext cx="1070809" cy="4572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CC9900">
                  <a:shade val="100000"/>
                  <a:satMod val="115000"/>
                  <a:lumMod val="80000"/>
                  <a:lumOff val="2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Millennial</a:t>
            </a:r>
          </a:p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5033E-28A7-4206-BC11-CBFE07B2E5D1}"/>
              </a:ext>
            </a:extLst>
          </p:cNvPr>
          <p:cNvSpPr txBox="1"/>
          <p:nvPr/>
        </p:nvSpPr>
        <p:spPr>
          <a:xfrm>
            <a:off x="8198191" y="2966973"/>
            <a:ext cx="753977" cy="4572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lumMod val="25000"/>
                  <a:lumOff val="75000"/>
                </a:srgbClr>
              </a:gs>
            </a:gsLst>
            <a:lin ang="16200000" scaled="0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Eternal </a:t>
            </a:r>
          </a:p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State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D04F8C-CF07-4150-AEA0-7A8A95377F5A}"/>
              </a:ext>
            </a:extLst>
          </p:cNvPr>
          <p:cNvSpPr txBox="1"/>
          <p:nvPr/>
        </p:nvSpPr>
        <p:spPr>
          <a:xfrm>
            <a:off x="56148" y="3368466"/>
            <a:ext cx="36576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1:1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015620-0AE3-46C3-BC53-93D00D83A5C5}"/>
              </a:ext>
            </a:extLst>
          </p:cNvPr>
          <p:cNvSpPr txBox="1"/>
          <p:nvPr/>
        </p:nvSpPr>
        <p:spPr>
          <a:xfrm>
            <a:off x="2209452" y="3368466"/>
            <a:ext cx="45720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224F28-7FD0-40CF-874D-FC3B7B195B34}"/>
              </a:ext>
            </a:extLst>
          </p:cNvPr>
          <p:cNvSpPr txBox="1"/>
          <p:nvPr/>
        </p:nvSpPr>
        <p:spPr>
          <a:xfrm>
            <a:off x="5043246" y="3379227"/>
            <a:ext cx="386214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6:1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A99E8F-B312-4047-88FE-3C27CA03384C}"/>
              </a:ext>
            </a:extLst>
          </p:cNvPr>
          <p:cNvSpPr txBox="1"/>
          <p:nvPr/>
        </p:nvSpPr>
        <p:spPr>
          <a:xfrm>
            <a:off x="6084433" y="3365173"/>
            <a:ext cx="54864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19:11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A7FAE5-F6FE-414F-A8BC-A52078DF807A}"/>
              </a:ext>
            </a:extLst>
          </p:cNvPr>
          <p:cNvSpPr txBox="1"/>
          <p:nvPr/>
        </p:nvSpPr>
        <p:spPr>
          <a:xfrm>
            <a:off x="6943568" y="3365173"/>
            <a:ext cx="51816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20:1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624B86-3728-4AD8-BBB2-5C1FAF3222A2}"/>
              </a:ext>
            </a:extLst>
          </p:cNvPr>
          <p:cNvSpPr txBox="1"/>
          <p:nvPr/>
        </p:nvSpPr>
        <p:spPr>
          <a:xfrm>
            <a:off x="7972856" y="3365173"/>
            <a:ext cx="457199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21:1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7FAE4D-006E-4A8B-9E9B-856A1DC14BC3}"/>
              </a:ext>
            </a:extLst>
          </p:cNvPr>
          <p:cNvSpPr txBox="1"/>
          <p:nvPr/>
        </p:nvSpPr>
        <p:spPr>
          <a:xfrm>
            <a:off x="4211656" y="3372806"/>
            <a:ext cx="457200" cy="274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4:1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C05FE4-FC07-48AF-8195-5DF92DB9E333}"/>
              </a:ext>
            </a:extLst>
          </p:cNvPr>
          <p:cNvSpPr txBox="1"/>
          <p:nvPr/>
        </p:nvSpPr>
        <p:spPr>
          <a:xfrm>
            <a:off x="4380168" y="2966973"/>
            <a:ext cx="854648" cy="4572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97000">
                <a:srgbClr val="FFC000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Throne </a:t>
            </a:r>
          </a:p>
          <a:p>
            <a:pPr marL="0" marR="0" lvl="0" indent="0" algn="ctr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&amp;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Scroll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F21399-88F7-4F22-A002-ED4FB39833D1}"/>
              </a:ext>
            </a:extLst>
          </p:cNvPr>
          <p:cNvSpPr txBox="1"/>
          <p:nvPr/>
        </p:nvSpPr>
        <p:spPr>
          <a:xfrm>
            <a:off x="8666863" y="3365173"/>
            <a:ext cx="54864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22:17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78929E-66BC-4AB3-A987-B50280C08527}"/>
              </a:ext>
            </a:extLst>
          </p:cNvPr>
          <p:cNvSpPr txBox="1"/>
          <p:nvPr/>
        </p:nvSpPr>
        <p:spPr>
          <a:xfrm>
            <a:off x="195024" y="1797357"/>
            <a:ext cx="2103120" cy="182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1:19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AD7B7D-0DE6-4603-91B3-DAFD11DC496A}"/>
              </a:ext>
            </a:extLst>
          </p:cNvPr>
          <p:cNvSpPr txBox="1"/>
          <p:nvPr/>
        </p:nvSpPr>
        <p:spPr>
          <a:xfrm>
            <a:off x="2386379" y="1805801"/>
            <a:ext cx="1920240" cy="182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1:19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4B662A-B742-4258-BBA5-8F5525670943}"/>
              </a:ext>
            </a:extLst>
          </p:cNvPr>
          <p:cNvSpPr txBox="1"/>
          <p:nvPr/>
        </p:nvSpPr>
        <p:spPr>
          <a:xfrm>
            <a:off x="4387511" y="1805943"/>
            <a:ext cx="4568317" cy="182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1:19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4:1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0"/>
                            </p:stCondLst>
                            <p:childTnLst>
                              <p:par>
                                <p:cTn id="1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</TotalTime>
  <Words>1226</Words>
  <Application>Microsoft Office PowerPoint</Application>
  <PresentationFormat>On-screen Show (4:3)</PresentationFormat>
  <Paragraphs>173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Ink Free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 Hughes</cp:lastModifiedBy>
  <cp:revision>24</cp:revision>
  <dcterms:created xsi:type="dcterms:W3CDTF">2021-08-30T17:54:20Z</dcterms:created>
  <dcterms:modified xsi:type="dcterms:W3CDTF">2022-06-08T16:15:13Z</dcterms:modified>
</cp:coreProperties>
</file>