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531" r:id="rId3"/>
    <p:sldId id="352" r:id="rId4"/>
    <p:sldId id="542" r:id="rId5"/>
    <p:sldId id="545" r:id="rId6"/>
    <p:sldId id="547" r:id="rId7"/>
    <p:sldId id="532" r:id="rId8"/>
    <p:sldId id="262" r:id="rId9"/>
    <p:sldId id="546" r:id="rId10"/>
    <p:sldId id="548" r:id="rId11"/>
    <p:sldId id="54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ACCF5-7A4F-4CD5-979A-2820DFC2D383}" v="2611" dt="2022-02-24T18:05:13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ughes" userId="c30d6e00f56cba5d" providerId="LiveId" clId="{FE0ACCF5-7A4F-4CD5-979A-2820DFC2D383}"/>
    <pc:docChg chg="undo custSel addSld delSld modSld sldOrd delMainMaster">
      <pc:chgData name="Kevin Hughes" userId="c30d6e00f56cba5d" providerId="LiveId" clId="{FE0ACCF5-7A4F-4CD5-979A-2820DFC2D383}" dt="2022-02-24T18:07:35.064" v="2637" actId="2696"/>
      <pc:docMkLst>
        <pc:docMk/>
      </pc:docMkLst>
      <pc:sldChg chg="del">
        <pc:chgData name="Kevin Hughes" userId="c30d6e00f56cba5d" providerId="LiveId" clId="{FE0ACCF5-7A4F-4CD5-979A-2820DFC2D383}" dt="2022-02-21T17:20:30.209" v="152" actId="2696"/>
        <pc:sldMkLst>
          <pc:docMk/>
          <pc:sldMk cId="115166001" sldId="257"/>
        </pc:sldMkLst>
      </pc:sldChg>
      <pc:sldChg chg="delSp modSp mod ord modAnim">
        <pc:chgData name="Kevin Hughes" userId="c30d6e00f56cba5d" providerId="LiveId" clId="{FE0ACCF5-7A4F-4CD5-979A-2820DFC2D383}" dt="2022-02-23T15:40:23.718" v="1145" actId="21"/>
        <pc:sldMkLst>
          <pc:docMk/>
          <pc:sldMk cId="1715415577" sldId="262"/>
        </pc:sldMkLst>
        <pc:spChg chg="mod">
          <ac:chgData name="Kevin Hughes" userId="c30d6e00f56cba5d" providerId="LiveId" clId="{FE0ACCF5-7A4F-4CD5-979A-2820DFC2D383}" dt="2022-02-19T18:48:27.053" v="139" actId="1076"/>
          <ac:spMkLst>
            <pc:docMk/>
            <pc:sldMk cId="1715415577" sldId="262"/>
            <ac:spMk id="2" creationId="{D47E6004-1900-484E-B6B6-DFEB5FEE000E}"/>
          </ac:spMkLst>
        </pc:spChg>
        <pc:spChg chg="del mod">
          <ac:chgData name="Kevin Hughes" userId="c30d6e00f56cba5d" providerId="LiveId" clId="{FE0ACCF5-7A4F-4CD5-979A-2820DFC2D383}" dt="2022-02-23T15:40:23.718" v="1145" actId="21"/>
          <ac:spMkLst>
            <pc:docMk/>
            <pc:sldMk cId="1715415577" sldId="262"/>
            <ac:spMk id="5" creationId="{19D2F2BF-2345-4F0F-A33C-A763F7D01BE7}"/>
          </ac:spMkLst>
        </pc:spChg>
        <pc:spChg chg="mod">
          <ac:chgData name="Kevin Hughes" userId="c30d6e00f56cba5d" providerId="LiveId" clId="{FE0ACCF5-7A4F-4CD5-979A-2820DFC2D383}" dt="2022-02-23T15:40:02.433" v="1144" actId="1076"/>
          <ac:spMkLst>
            <pc:docMk/>
            <pc:sldMk cId="1715415577" sldId="262"/>
            <ac:spMk id="7" creationId="{7185CCF1-3133-4E3E-A7E9-F70AB0D3BD4C}"/>
          </ac:spMkLst>
        </pc:spChg>
      </pc:sldChg>
      <pc:sldChg chg="modSp mod setBg">
        <pc:chgData name="Kevin Hughes" userId="c30d6e00f56cba5d" providerId="LiveId" clId="{FE0ACCF5-7A4F-4CD5-979A-2820DFC2D383}" dt="2022-02-24T18:05:13.828" v="2636"/>
        <pc:sldMkLst>
          <pc:docMk/>
          <pc:sldMk cId="2983727944" sldId="531"/>
        </pc:sldMkLst>
        <pc:spChg chg="mod">
          <ac:chgData name="Kevin Hughes" userId="c30d6e00f56cba5d" providerId="LiveId" clId="{FE0ACCF5-7A4F-4CD5-979A-2820DFC2D383}" dt="2022-02-21T17:21:42.223" v="158" actId="20577"/>
          <ac:spMkLst>
            <pc:docMk/>
            <pc:sldMk cId="2983727944" sldId="531"/>
            <ac:spMk id="6" creationId="{36983952-456C-4273-A45E-FE5E2F9F6282}"/>
          </ac:spMkLst>
        </pc:spChg>
        <pc:spChg chg="mod">
          <ac:chgData name="Kevin Hughes" userId="c30d6e00f56cba5d" providerId="LiveId" clId="{FE0ACCF5-7A4F-4CD5-979A-2820DFC2D383}" dt="2022-02-21T17:24:47.314" v="317" actId="207"/>
          <ac:spMkLst>
            <pc:docMk/>
            <pc:sldMk cId="2983727944" sldId="531"/>
            <ac:spMk id="8" creationId="{5D379BB9-9424-49FC-80D5-90C66C743B8E}"/>
          </ac:spMkLst>
        </pc:spChg>
      </pc:sldChg>
      <pc:sldChg chg="ord">
        <pc:chgData name="Kevin Hughes" userId="c30d6e00f56cba5d" providerId="LiveId" clId="{FE0ACCF5-7A4F-4CD5-979A-2820DFC2D383}" dt="2022-02-21T18:48:28.411" v="333"/>
        <pc:sldMkLst>
          <pc:docMk/>
          <pc:sldMk cId="2580274970" sldId="532"/>
        </pc:sldMkLst>
      </pc:sldChg>
      <pc:sldChg chg="modSp del mod modAnim">
        <pc:chgData name="Kevin Hughes" userId="c30d6e00f56cba5d" providerId="LiveId" clId="{FE0ACCF5-7A4F-4CD5-979A-2820DFC2D383}" dt="2022-02-24T18:07:35.064" v="2637" actId="2696"/>
        <pc:sldMkLst>
          <pc:docMk/>
          <pc:sldMk cId="1745339363" sldId="533"/>
        </pc:sldMkLst>
        <pc:spChg chg="mod">
          <ac:chgData name="Kevin Hughes" userId="c30d6e00f56cba5d" providerId="LiveId" clId="{FE0ACCF5-7A4F-4CD5-979A-2820DFC2D383}" dt="2022-02-23T23:30:22.665" v="2318" actId="1076"/>
          <ac:spMkLst>
            <pc:docMk/>
            <pc:sldMk cId="1745339363" sldId="533"/>
            <ac:spMk id="4" creationId="{2D52FDB2-E3EF-4E66-B60C-8AA2031FADE6}"/>
          </ac:spMkLst>
        </pc:spChg>
        <pc:spChg chg="mod">
          <ac:chgData name="Kevin Hughes" userId="c30d6e00f56cba5d" providerId="LiveId" clId="{FE0ACCF5-7A4F-4CD5-979A-2820DFC2D383}" dt="2022-02-23T23:30:45.743" v="2327" actId="20577"/>
          <ac:spMkLst>
            <pc:docMk/>
            <pc:sldMk cId="1745339363" sldId="533"/>
            <ac:spMk id="5" creationId="{F6F3B843-8993-4E74-A87F-67C6395D6939}"/>
          </ac:spMkLst>
        </pc:spChg>
      </pc:sldChg>
      <pc:sldChg chg="addSp delSp modSp mod modAnim">
        <pc:chgData name="Kevin Hughes" userId="c30d6e00f56cba5d" providerId="LiveId" clId="{FE0ACCF5-7A4F-4CD5-979A-2820DFC2D383}" dt="2022-02-24T17:51:48.893" v="2429"/>
        <pc:sldMkLst>
          <pc:docMk/>
          <pc:sldMk cId="672111799" sldId="542"/>
        </pc:sldMkLst>
        <pc:picChg chg="add del mod">
          <ac:chgData name="Kevin Hughes" userId="c30d6e00f56cba5d" providerId="LiveId" clId="{FE0ACCF5-7A4F-4CD5-979A-2820DFC2D383}" dt="2022-02-19T18:31:35.116" v="1"/>
          <ac:picMkLst>
            <pc:docMk/>
            <pc:sldMk cId="672111799" sldId="542"/>
            <ac:picMk id="5" creationId="{E225005B-8A1B-4D23-AEA9-20B85AEE1E7D}"/>
          </ac:picMkLst>
        </pc:picChg>
        <pc:picChg chg="del mod">
          <ac:chgData name="Kevin Hughes" userId="c30d6e00f56cba5d" providerId="LiveId" clId="{FE0ACCF5-7A4F-4CD5-979A-2820DFC2D383}" dt="2022-02-19T18:31:42.134" v="5"/>
          <ac:picMkLst>
            <pc:docMk/>
            <pc:sldMk cId="672111799" sldId="542"/>
            <ac:picMk id="7" creationId="{1ED33A22-59F1-4EFE-830C-236A45F0722D}"/>
          </ac:picMkLst>
        </pc:picChg>
      </pc:sldChg>
      <pc:sldChg chg="delSp modSp mod delAnim modAnim">
        <pc:chgData name="Kevin Hughes" userId="c30d6e00f56cba5d" providerId="LiveId" clId="{FE0ACCF5-7A4F-4CD5-979A-2820DFC2D383}" dt="2022-02-24T17:54:17.475" v="2430"/>
        <pc:sldMkLst>
          <pc:docMk/>
          <pc:sldMk cId="198346307" sldId="545"/>
        </pc:sldMkLst>
        <pc:spChg chg="del">
          <ac:chgData name="Kevin Hughes" userId="c30d6e00f56cba5d" providerId="LiveId" clId="{FE0ACCF5-7A4F-4CD5-979A-2820DFC2D383}" dt="2022-02-21T18:37:22.879" v="318" actId="21"/>
          <ac:spMkLst>
            <pc:docMk/>
            <pc:sldMk cId="198346307" sldId="545"/>
            <ac:spMk id="2" creationId="{20A0F8DD-8E93-44E9-B6A3-9CD6F43F9E26}"/>
          </ac:spMkLst>
        </pc:spChg>
        <pc:spChg chg="del">
          <ac:chgData name="Kevin Hughes" userId="c30d6e00f56cba5d" providerId="LiveId" clId="{FE0ACCF5-7A4F-4CD5-979A-2820DFC2D383}" dt="2022-02-21T18:37:30.558" v="320" actId="21"/>
          <ac:spMkLst>
            <pc:docMk/>
            <pc:sldMk cId="198346307" sldId="545"/>
            <ac:spMk id="4" creationId="{677AA953-D73F-438F-8559-7B51E84CD1D2}"/>
          </ac:spMkLst>
        </pc:spChg>
        <pc:spChg chg="mod">
          <ac:chgData name="Kevin Hughes" userId="c30d6e00f56cba5d" providerId="LiveId" clId="{FE0ACCF5-7A4F-4CD5-979A-2820DFC2D383}" dt="2022-02-24T16:59:56.970" v="2370" actId="20577"/>
          <ac:spMkLst>
            <pc:docMk/>
            <pc:sldMk cId="198346307" sldId="545"/>
            <ac:spMk id="5" creationId="{4924BB16-DAF9-40F5-A6F9-0D629C36E46E}"/>
          </ac:spMkLst>
        </pc:spChg>
        <pc:spChg chg="del">
          <ac:chgData name="Kevin Hughes" userId="c30d6e00f56cba5d" providerId="LiveId" clId="{FE0ACCF5-7A4F-4CD5-979A-2820DFC2D383}" dt="2022-02-21T18:37:26.677" v="319" actId="21"/>
          <ac:spMkLst>
            <pc:docMk/>
            <pc:sldMk cId="198346307" sldId="545"/>
            <ac:spMk id="6" creationId="{706AE26B-C306-4F7F-866A-35B9AE610183}"/>
          </ac:spMkLst>
        </pc:spChg>
        <pc:spChg chg="mod">
          <ac:chgData name="Kevin Hughes" userId="c30d6e00f56cba5d" providerId="LiveId" clId="{FE0ACCF5-7A4F-4CD5-979A-2820DFC2D383}" dt="2022-02-21T18:38:31.011" v="329" actId="207"/>
          <ac:spMkLst>
            <pc:docMk/>
            <pc:sldMk cId="198346307" sldId="545"/>
            <ac:spMk id="7" creationId="{7BBB8B4A-CB4D-4BD8-9DCA-37469BD620A5}"/>
          </ac:spMkLst>
        </pc:spChg>
        <pc:spChg chg="mod">
          <ac:chgData name="Kevin Hughes" userId="c30d6e00f56cba5d" providerId="LiveId" clId="{FE0ACCF5-7A4F-4CD5-979A-2820DFC2D383}" dt="2022-02-21T18:38:06.221" v="323" actId="207"/>
          <ac:spMkLst>
            <pc:docMk/>
            <pc:sldMk cId="198346307" sldId="545"/>
            <ac:spMk id="8" creationId="{193CAEC0-E8F4-45FC-BCF1-65E7A369DE39}"/>
          </ac:spMkLst>
        </pc:spChg>
      </pc:sldChg>
      <pc:sldChg chg="modSp add mod modAnim">
        <pc:chgData name="Kevin Hughes" userId="c30d6e00f56cba5d" providerId="LiveId" clId="{FE0ACCF5-7A4F-4CD5-979A-2820DFC2D383}" dt="2022-02-24T18:01:04.376" v="2481"/>
        <pc:sldMkLst>
          <pc:docMk/>
          <pc:sldMk cId="2576467959" sldId="546"/>
        </pc:sldMkLst>
        <pc:spChg chg="mod">
          <ac:chgData name="Kevin Hughes" userId="c30d6e00f56cba5d" providerId="LiveId" clId="{FE0ACCF5-7A4F-4CD5-979A-2820DFC2D383}" dt="2022-02-21T20:17:01.867" v="964" actId="207"/>
          <ac:spMkLst>
            <pc:docMk/>
            <pc:sldMk cId="2576467959" sldId="546"/>
            <ac:spMk id="2" creationId="{D47E6004-1900-484E-B6B6-DFEB5FEE000E}"/>
          </ac:spMkLst>
        </pc:spChg>
        <pc:spChg chg="mod">
          <ac:chgData name="Kevin Hughes" userId="c30d6e00f56cba5d" providerId="LiveId" clId="{FE0ACCF5-7A4F-4CD5-979A-2820DFC2D383}" dt="2022-02-22T16:33:58.904" v="1143"/>
          <ac:spMkLst>
            <pc:docMk/>
            <pc:sldMk cId="2576467959" sldId="546"/>
            <ac:spMk id="7" creationId="{7185CCF1-3133-4E3E-A7E9-F70AB0D3BD4C}"/>
          </ac:spMkLst>
        </pc:spChg>
      </pc:sldChg>
      <pc:sldChg chg="modSp add del mod">
        <pc:chgData name="Kevin Hughes" userId="c30d6e00f56cba5d" providerId="LiveId" clId="{FE0ACCF5-7A4F-4CD5-979A-2820DFC2D383}" dt="2022-02-24T18:07:35.064" v="2637" actId="2696"/>
        <pc:sldMkLst>
          <pc:docMk/>
          <pc:sldMk cId="872443160" sldId="547"/>
        </pc:sldMkLst>
        <pc:spChg chg="mod">
          <ac:chgData name="Kevin Hughes" userId="c30d6e00f56cba5d" providerId="LiveId" clId="{FE0ACCF5-7A4F-4CD5-979A-2820DFC2D383}" dt="2022-02-23T23:33:26.844" v="2359" actId="1076"/>
          <ac:spMkLst>
            <pc:docMk/>
            <pc:sldMk cId="872443160" sldId="547"/>
            <ac:spMk id="4" creationId="{2D52FDB2-E3EF-4E66-B60C-8AA2031FADE6}"/>
          </ac:spMkLst>
        </pc:spChg>
        <pc:spChg chg="mod">
          <ac:chgData name="Kevin Hughes" userId="c30d6e00f56cba5d" providerId="LiveId" clId="{FE0ACCF5-7A4F-4CD5-979A-2820DFC2D383}" dt="2022-02-23T23:31:10.984" v="2332" actId="20577"/>
          <ac:spMkLst>
            <pc:docMk/>
            <pc:sldMk cId="872443160" sldId="547"/>
            <ac:spMk id="5" creationId="{F6F3B843-8993-4E74-A87F-67C6395D6939}"/>
          </ac:spMkLst>
        </pc:spChg>
      </pc:sldChg>
      <pc:sldChg chg="new del">
        <pc:chgData name="Kevin Hughes" userId="c30d6e00f56cba5d" providerId="LiveId" clId="{FE0ACCF5-7A4F-4CD5-979A-2820DFC2D383}" dt="2022-02-21T20:04:48.605" v="802" actId="680"/>
        <pc:sldMkLst>
          <pc:docMk/>
          <pc:sldMk cId="2098714778" sldId="547"/>
        </pc:sldMkLst>
      </pc:sldChg>
      <pc:sldChg chg="new del">
        <pc:chgData name="Kevin Hughes" userId="c30d6e00f56cba5d" providerId="LiveId" clId="{FE0ACCF5-7A4F-4CD5-979A-2820DFC2D383}" dt="2022-02-24T18:07:35.064" v="2637" actId="2696"/>
        <pc:sldMkLst>
          <pc:docMk/>
          <pc:sldMk cId="4035344767" sldId="548"/>
        </pc:sldMkLst>
      </pc:sldChg>
      <pc:sldMasterChg chg="del delSldLayout">
        <pc:chgData name="Kevin Hughes" userId="c30d6e00f56cba5d" providerId="LiveId" clId="{FE0ACCF5-7A4F-4CD5-979A-2820DFC2D383}" dt="2022-02-21T17:20:30.209" v="152" actId="2696"/>
        <pc:sldMasterMkLst>
          <pc:docMk/>
          <pc:sldMasterMk cId="1188883289" sldId="2147483660"/>
        </pc:sldMasterMkLst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3785793078" sldId="2147483661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1524110649" sldId="2147483662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1204004841" sldId="2147483663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906398324" sldId="2147483664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1919635314" sldId="2147483665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2473860608" sldId="2147483666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2939359428" sldId="2147483667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997213487" sldId="2147483668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1561688549" sldId="2147483669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3612767888" sldId="2147483670"/>
          </pc:sldLayoutMkLst>
        </pc:sldLayoutChg>
        <pc:sldLayoutChg chg="del">
          <pc:chgData name="Kevin Hughes" userId="c30d6e00f56cba5d" providerId="LiveId" clId="{FE0ACCF5-7A4F-4CD5-979A-2820DFC2D383}" dt="2022-02-21T17:20:30.209" v="152" actId="2696"/>
          <pc:sldLayoutMkLst>
            <pc:docMk/>
            <pc:sldMasterMk cId="1188883289" sldId="2147483660"/>
            <pc:sldLayoutMk cId="2890769786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3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2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8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7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9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7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85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3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41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7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4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1A51-FBF3-41EE-AE79-5AEEAC3F379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08AC-68DD-43DD-BB5A-17B62102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0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983952-456C-4273-A45E-FE5E2F9F6282}"/>
              </a:ext>
            </a:extLst>
          </p:cNvPr>
          <p:cNvSpPr/>
          <p:nvPr/>
        </p:nvSpPr>
        <p:spPr>
          <a:xfrm>
            <a:off x="0" y="179063"/>
            <a:ext cx="9144000" cy="13320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13:1-18 </a:t>
            </a:r>
          </a:p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Lesson 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FEF69-B668-49F0-8EC6-124835D27B53}"/>
              </a:ext>
            </a:extLst>
          </p:cNvPr>
          <p:cNvSpPr txBox="1"/>
          <p:nvPr/>
        </p:nvSpPr>
        <p:spPr>
          <a:xfrm>
            <a:off x="6833937" y="6396335"/>
            <a:ext cx="228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Kevin E. Hughes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60BA-AECF-4673-AA01-0CEF389DD9AB}"/>
              </a:ext>
            </a:extLst>
          </p:cNvPr>
          <p:cNvSpPr txBox="1"/>
          <p:nvPr/>
        </p:nvSpPr>
        <p:spPr>
          <a:xfrm>
            <a:off x="216567" y="6395426"/>
            <a:ext cx="33447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allscriptureinspired.com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79BB9-9424-49FC-80D5-90C66C743B8E}"/>
              </a:ext>
            </a:extLst>
          </p:cNvPr>
          <p:cNvSpPr/>
          <p:nvPr/>
        </p:nvSpPr>
        <p:spPr>
          <a:xfrm>
            <a:off x="-24064" y="2039365"/>
            <a:ext cx="9144001" cy="225004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</a:t>
            </a:r>
            <a:r>
              <a:rPr kumimoji="0" lang="en-US" sz="5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Beast 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out of 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Sea </a:t>
            </a:r>
          </a:p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and</a:t>
            </a: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False Prophet</a:t>
            </a:r>
            <a:endParaRPr kumimoji="0" lang="en-US" sz="54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E6004-1900-484E-B6B6-DFEB5FEE000E}"/>
              </a:ext>
            </a:extLst>
          </p:cNvPr>
          <p:cNvSpPr/>
          <p:nvPr/>
        </p:nvSpPr>
        <p:spPr>
          <a:xfrm>
            <a:off x="0" y="105508"/>
            <a:ext cx="9144000" cy="612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4000"/>
              </a:lnSpc>
              <a:defRPr/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number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Beast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(the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Antichrist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) 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D2F2BF-2345-4F0F-A33C-A763F7D0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8" y="3695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F5FE6-D5D6-8449-6042-085176E17CE9}"/>
              </a:ext>
            </a:extLst>
          </p:cNvPr>
          <p:cNvSpPr txBox="1"/>
          <p:nvPr/>
        </p:nvSpPr>
        <p:spPr>
          <a:xfrm>
            <a:off x="70338" y="633693"/>
            <a:ext cx="9144000" cy="375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Let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him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who has understanding calculate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number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13:18</a:t>
            </a:r>
            <a:r>
              <a:rPr lang="en-US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Here is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wisdom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 Let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him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 has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understanding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calculate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number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No doubt </a:t>
            </a:r>
            <a:r>
              <a:rPr lang="en-US" sz="1600" b="1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believers</a:t>
            </a:r>
            <a:r>
              <a:rPr lang="en-US" sz="1600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lang="en-US" sz="1600" b="1" dirty="0">
                <a:solidFill>
                  <a:srgbClr val="632423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earth</a:t>
            </a:r>
            <a:r>
              <a:rPr lang="en-US" sz="1600" dirty="0">
                <a:solidFill>
                  <a:srgbClr val="632423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at that time will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understand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calculate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666</a:t>
            </a:r>
            <a:r>
              <a:rPr lang="en-US" sz="1600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clearly.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number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requires “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wisdom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and “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understanding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and that only certain persons with that “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wisdom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are able to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understand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calculate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6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name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the </a:t>
            </a:r>
            <a:r>
              <a:rPr lang="en-US" sz="1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666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in this passage will enable </a:t>
            </a: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believers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 identify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“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number of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beast’s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name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is that of a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man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</a:t>
            </a:r>
            <a:r>
              <a:rPr 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15:2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Beast’s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or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Antichrist’s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number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is </a:t>
            </a:r>
            <a:r>
              <a:rPr lang="en-US" sz="1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six hundred and sixty-six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666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)”.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the </a:t>
            </a:r>
            <a:r>
              <a:rPr lang="en-US" sz="1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mark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</a:t>
            </a:r>
            <a:r>
              <a:rPr lang="en-US" sz="16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on an </a:t>
            </a:r>
            <a:r>
              <a:rPr lang="en-US" sz="16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Unbeliever’s</a:t>
            </a:r>
            <a:r>
              <a:rPr lang="en-US" sz="1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hand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or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forehead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only,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13:16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</a:t>
            </a:r>
            <a:r>
              <a:rPr lang="en-US" sz="16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sz="1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 take the </a:t>
            </a:r>
            <a:r>
              <a:rPr lang="en-US" sz="1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mark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</a:t>
            </a:r>
            <a:r>
              <a:rPr lang="en-US" sz="16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be in the </a:t>
            </a:r>
            <a:r>
              <a:rPr lang="en-US" sz="1600" b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Lake of Fire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19:20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No one 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able to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buy</a:t>
            </a: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sell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who doesn't have the </a:t>
            </a:r>
            <a:r>
              <a:rPr lang="en-US" sz="16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mark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13:7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We</a:t>
            </a:r>
            <a:r>
              <a:rPr lang="en-US" sz="1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can be sure that, No one </a:t>
            </a:r>
            <a:r>
              <a:rPr lang="en-US" sz="1600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able to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buy</a:t>
            </a:r>
            <a:r>
              <a:rPr lang="en-US" sz="1600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sell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who doesn't have “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number of </a:t>
            </a:r>
            <a:r>
              <a:rPr lang="en-US" sz="16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 </a:t>
            </a:r>
            <a:r>
              <a:rPr lang="en-US" sz="16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name</a:t>
            </a:r>
            <a:r>
              <a:rPr lang="en-US" sz="16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" dirty="0">
              <a:solidFill>
                <a:srgbClr val="FF0000"/>
              </a:solidFill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No doubt </a:t>
            </a:r>
            <a:r>
              <a:rPr lang="en-US" b="1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believers</a:t>
            </a:r>
            <a:r>
              <a:rPr lang="en-US" dirty="0">
                <a:solidFill>
                  <a:srgbClr val="00B05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with “</a:t>
            </a:r>
            <a:r>
              <a:rPr lang="en-US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wisdom</a:t>
            </a:r>
            <a:r>
              <a:rPr lang="en-US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” and “</a:t>
            </a:r>
            <a:r>
              <a:rPr lang="en-US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understanding</a:t>
            </a:r>
            <a:r>
              <a:rPr lang="en-US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”, at that time,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will be able to “</a:t>
            </a:r>
            <a:r>
              <a:rPr lang="en-US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calculate</a:t>
            </a:r>
            <a:r>
              <a:rPr lang="en-US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b="1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666</a:t>
            </a:r>
            <a:r>
              <a:rPr lang="en-US" sz="1800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clearly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02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>
                <a:lumMod val="85000"/>
                <a:lumOff val="15000"/>
              </a:srgbClr>
            </a:gs>
            <a:gs pos="5000">
              <a:srgbClr val="002060">
                <a:lumMod val="27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7880"/>
            <a:ext cx="3148840" cy="6714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5242" y="176037"/>
            <a:ext cx="4746171" cy="769441"/>
          </a:xfrm>
          <a:prstGeom prst="rect">
            <a:avLst/>
          </a:prstGeom>
          <a:solidFill>
            <a:srgbClr val="CC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Babylonian Empire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605 - 539 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7014" y="1064317"/>
            <a:ext cx="4724400" cy="769441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Medo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-Persian Empire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539 - 331 BC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7014" y="1952597"/>
            <a:ext cx="4724400" cy="769441"/>
          </a:xfrm>
          <a:prstGeom prst="rect">
            <a:avLst/>
          </a:prstGeom>
          <a:solidFill>
            <a:srgbClr val="9966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Grecian Empire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331 - 168 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7014" y="2840877"/>
            <a:ext cx="4724399" cy="76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United Roman Empire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168 BC - 476 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2658" y="3810339"/>
            <a:ext cx="43656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Gap of Time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– from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476 BC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to the “days of those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Kings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”,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 2:44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3208" y="5763146"/>
            <a:ext cx="4768206" cy="974626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Everlasting Kingdom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God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Sets Up a Kingdom that will</a:t>
            </a: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“Endure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Forever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”- “Take Place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Future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961" y="478662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69871" y="4786627"/>
            <a:ext cx="914400" cy="4001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3781" y="478662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7691" y="4786627"/>
            <a:ext cx="914400" cy="4001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1599" y="478662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13208" y="527790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67118" y="527790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21028" y="5277907"/>
            <a:ext cx="914400" cy="40011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74938" y="527790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8846" y="5277907"/>
            <a:ext cx="914400" cy="40011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14800" y="4959394"/>
            <a:ext cx="3352800" cy="461665"/>
          </a:xfrm>
          <a:prstGeom prst="rect">
            <a:avLst/>
          </a:prstGeom>
          <a:gradFill>
            <a:gsLst>
              <a:gs pos="2000">
                <a:schemeClr val="bg1">
                  <a:lumMod val="72000"/>
                  <a:lumOff val="28000"/>
                </a:schemeClr>
              </a:gs>
              <a:gs pos="100000">
                <a:schemeClr val="accent2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Divided Toe Empires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3501" y="329924"/>
            <a:ext cx="11144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History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84386" y="1211667"/>
            <a:ext cx="113298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History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02960" y="2106484"/>
            <a:ext cx="11144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History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96981" y="2994764"/>
            <a:ext cx="11144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History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35028" y="5010901"/>
            <a:ext cx="1043877" cy="461665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Future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41270" y="5943600"/>
            <a:ext cx="1043877" cy="461665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Future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00861" y="333277"/>
            <a:ext cx="110799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Gentile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00861" y="1208599"/>
            <a:ext cx="110799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Gentile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00861" y="2106484"/>
            <a:ext cx="110799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Gentile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00861" y="2994763"/>
            <a:ext cx="110799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Gentile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833518" y="5010900"/>
            <a:ext cx="110799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Gentile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33518" y="5968598"/>
            <a:ext cx="1107997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Israel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61355" y="3795051"/>
            <a:ext cx="1280160" cy="830997"/>
          </a:xfrm>
          <a:prstGeom prst="rect">
            <a:avLst/>
          </a:prstGeom>
          <a:solidFill>
            <a:srgbClr val="00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Age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Gentiles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TRODUCTION_Appear-KP-1137861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3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9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8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4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4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600"/>
                            </p:stCondLst>
                            <p:childTnLst>
                              <p:par>
                                <p:cTn id="7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6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2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800"/>
                            </p:stCondLst>
                            <p:childTnLst>
                              <p:par>
                                <p:cTn id="10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8700"/>
                            </p:stCondLst>
                            <p:childTnLst>
                              <p:par>
                                <p:cTn id="10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900"/>
                            </p:stCondLst>
                            <p:childTnLst>
                              <p:par>
                                <p:cTn id="1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1900"/>
                            </p:stCondLst>
                            <p:childTnLst>
                              <p:par>
                                <p:cTn id="1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2900"/>
                            </p:stCondLst>
                            <p:childTnLst>
                              <p:par>
                                <p:cTn id="1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3900"/>
                            </p:stCondLst>
                            <p:childTnLst>
                              <p:par>
                                <p:cTn id="1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900"/>
                            </p:stCondLst>
                            <p:childTnLst>
                              <p:par>
                                <p:cTn id="1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900"/>
                            </p:stCondLst>
                            <p:childTnLst>
                              <p:par>
                                <p:cTn id="1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900"/>
                            </p:stCondLst>
                            <p:childTnLst>
                              <p:par>
                                <p:cTn id="1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7900"/>
                            </p:stCondLst>
                            <p:childTnLst>
                              <p:par>
                                <p:cTn id="1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900"/>
                            </p:stCondLst>
                            <p:childTnLst>
                              <p:par>
                                <p:cTn id="17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900"/>
                            </p:stCondLst>
                            <p:childTnLst>
                              <p:par>
                                <p:cTn id="17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900"/>
                            </p:stCondLst>
                            <p:childTnLst>
                              <p:par>
                                <p:cTn id="18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800"/>
                            </p:stCondLst>
                            <p:childTnLst>
                              <p:par>
                                <p:cTn id="19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5300"/>
                            </p:stCondLst>
                            <p:childTnLst>
                              <p:par>
                                <p:cTn id="19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6900"/>
                            </p:stCondLst>
                            <p:childTnLst>
                              <p:par>
                                <p:cTn id="20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82946" y="20481"/>
            <a:ext cx="5918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Daniel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and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48059" y="1997213"/>
            <a:ext cx="4297680" cy="10972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Daniel 7:1-12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Horns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7:7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24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Kings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7:24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56249" y="777327"/>
            <a:ext cx="4297680" cy="10972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Daniel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2:1-45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Toes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2:41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42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Kings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2:44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48059" y="4436985"/>
            <a:ext cx="4297680" cy="10972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13:1-10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Horns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13:1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Diadems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Crowns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13:1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48058" y="5656872"/>
            <a:ext cx="4297680" cy="10972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17:1-18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Horns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17:3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12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16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Kings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17:12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44" y="843284"/>
            <a:ext cx="1760837" cy="927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8921" y="777327"/>
            <a:ext cx="597171" cy="329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8" y="1947005"/>
            <a:ext cx="433388" cy="731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8" y="1947005"/>
            <a:ext cx="433388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5" y="1947005"/>
            <a:ext cx="433388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9" y="1947004"/>
            <a:ext cx="433388" cy="731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18" y="1956824"/>
            <a:ext cx="433388" cy="7315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148" y="2369510"/>
            <a:ext cx="433388" cy="731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838" y="2369510"/>
            <a:ext cx="433388" cy="7315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775" y="2369510"/>
            <a:ext cx="433388" cy="7315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69" y="2369509"/>
            <a:ext cx="433388" cy="7315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8508" y="2379329"/>
            <a:ext cx="433388" cy="7315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9" y="5613533"/>
            <a:ext cx="433388" cy="7315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" y="5613533"/>
            <a:ext cx="433388" cy="7315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6" y="5613533"/>
            <a:ext cx="433388" cy="7315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0" y="5613532"/>
            <a:ext cx="433388" cy="7315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79" y="5623352"/>
            <a:ext cx="433388" cy="7315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909" y="6036038"/>
            <a:ext cx="433388" cy="7315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599" y="6036038"/>
            <a:ext cx="433388" cy="73152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3536" y="6036038"/>
            <a:ext cx="433388" cy="7315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430" y="6036037"/>
            <a:ext cx="433388" cy="7315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7269" y="6045857"/>
            <a:ext cx="433388" cy="7315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58" y="4396361"/>
            <a:ext cx="433388" cy="7315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" y="4396361"/>
            <a:ext cx="433388" cy="7315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5" y="4396361"/>
            <a:ext cx="433388" cy="7315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9" y="4396360"/>
            <a:ext cx="433388" cy="7315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18" y="4406180"/>
            <a:ext cx="433388" cy="7315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548" y="4818866"/>
            <a:ext cx="433388" cy="7315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238" y="4818866"/>
            <a:ext cx="433388" cy="7315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175" y="4818866"/>
            <a:ext cx="433388" cy="7315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069" y="4818865"/>
            <a:ext cx="433388" cy="7315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2908" y="4828685"/>
            <a:ext cx="433388" cy="7315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321" y="929727"/>
            <a:ext cx="597171" cy="3296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3721" y="1082127"/>
            <a:ext cx="597171" cy="32965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6121" y="1234527"/>
            <a:ext cx="597171" cy="3296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8521" y="1386927"/>
            <a:ext cx="597171" cy="3296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606" y="777327"/>
            <a:ext cx="597171" cy="32965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60006" y="929727"/>
            <a:ext cx="597171" cy="32965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2406" y="1082127"/>
            <a:ext cx="597171" cy="32965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806" y="1234527"/>
            <a:ext cx="597171" cy="32965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7206" y="1386927"/>
            <a:ext cx="597171" cy="32965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350" y="2009887"/>
            <a:ext cx="597171" cy="32965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0750" y="2162287"/>
            <a:ext cx="597171" cy="32965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150" y="2314687"/>
            <a:ext cx="597171" cy="32965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5550" y="2467087"/>
            <a:ext cx="597171" cy="32965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7950" y="2619487"/>
            <a:ext cx="597171" cy="32965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7035" y="2009887"/>
            <a:ext cx="597171" cy="32965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435" y="2162287"/>
            <a:ext cx="597171" cy="32965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1835" y="2314687"/>
            <a:ext cx="597171" cy="32965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235" y="2467087"/>
            <a:ext cx="597171" cy="3296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35" y="2619487"/>
            <a:ext cx="597171" cy="32965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4046" y="4456019"/>
            <a:ext cx="597171" cy="32965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6446" y="4608419"/>
            <a:ext cx="597171" cy="32965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8846" y="4760819"/>
            <a:ext cx="597171" cy="32965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1246" y="4913219"/>
            <a:ext cx="597171" cy="32965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3646" y="5065619"/>
            <a:ext cx="597171" cy="32965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2731" y="4456019"/>
            <a:ext cx="597171" cy="32965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5131" y="4608419"/>
            <a:ext cx="597171" cy="32965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7531" y="4760819"/>
            <a:ext cx="597171" cy="32965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9931" y="4913219"/>
            <a:ext cx="597171" cy="32965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2331" y="5065619"/>
            <a:ext cx="597171" cy="32965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350" y="5688579"/>
            <a:ext cx="597171" cy="32965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0750" y="5840979"/>
            <a:ext cx="597171" cy="32965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3150" y="5993379"/>
            <a:ext cx="597171" cy="32965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5550" y="6145779"/>
            <a:ext cx="597171" cy="32965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7950" y="6298179"/>
            <a:ext cx="597171" cy="32965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7035" y="5688579"/>
            <a:ext cx="597171" cy="32965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9435" y="5840979"/>
            <a:ext cx="597171" cy="32965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1835" y="5993379"/>
            <a:ext cx="597171" cy="32965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235" y="6145779"/>
            <a:ext cx="597171" cy="32965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35" y="6298179"/>
            <a:ext cx="597171" cy="329652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0FA6685E-25EB-4DA6-BB94-1D0D95FC712B}"/>
              </a:ext>
            </a:extLst>
          </p:cNvPr>
          <p:cNvSpPr/>
          <p:nvPr/>
        </p:nvSpPr>
        <p:spPr>
          <a:xfrm>
            <a:off x="2356249" y="3217099"/>
            <a:ext cx="4297680" cy="10972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12:3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10 Horns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Rev 12:3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 Diadems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Crowns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13:1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DABF49E-A6FE-487F-9B44-B449715AE3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2" y="3164178"/>
            <a:ext cx="433388" cy="73152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317A29D-91E8-42A0-847C-F4BDB3CA3F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2" y="3164178"/>
            <a:ext cx="433388" cy="73152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9129A57-2CB2-4D0E-8169-2ACB0B90FB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9" y="3164178"/>
            <a:ext cx="433388" cy="731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9E7B780-5731-42A9-9DC2-F3A42D49F8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" y="3164177"/>
            <a:ext cx="433388" cy="73152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00B5D00-4A2B-412C-8E28-5E5B1EE21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2" y="3173997"/>
            <a:ext cx="433388" cy="73152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AE82A6D0-1184-4353-A099-0E4CB84B0D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52" y="3586683"/>
            <a:ext cx="433388" cy="73152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52CED3A-F463-4567-B743-9898F8B142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642" y="3586683"/>
            <a:ext cx="433388" cy="7315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74E0F23B-1DB0-429A-BC26-A540554EA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579" y="3586683"/>
            <a:ext cx="433388" cy="73152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69EBB1D-5EAA-4C65-8CB7-0012ECA8DE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473" y="3586682"/>
            <a:ext cx="433388" cy="73152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12F4829A-ACB9-4CFD-B863-8DCC87415C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1312" y="3596502"/>
            <a:ext cx="433388" cy="73152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31CA865-2DF7-4645-8268-7978FDE014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2236" y="3244497"/>
            <a:ext cx="597171" cy="32965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7B2A56F-2BB3-4A58-8BB8-CCE3BC195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4636" y="3396897"/>
            <a:ext cx="597171" cy="32965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4333400-8C28-44B9-803E-D7F3702DF7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7036" y="3549297"/>
            <a:ext cx="597171" cy="32965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BC71133-62E8-4159-9964-A0125B852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9436" y="3701697"/>
            <a:ext cx="597171" cy="32965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9D50DB9-4381-448E-94FD-E33F8FD0EA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1836" y="3854097"/>
            <a:ext cx="597171" cy="32965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312C560-EB83-4C23-AAFA-F23D48FE9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0921" y="3244497"/>
            <a:ext cx="597171" cy="32965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431CC8B7-DED3-4CD7-A707-294649CBA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321" y="3396897"/>
            <a:ext cx="597171" cy="32965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2B6613C-71DD-4699-9C31-7501CDC716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5721" y="3549297"/>
            <a:ext cx="597171" cy="32965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B53B496-23E9-4476-A686-C82DCF0FFD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8121" y="3701697"/>
            <a:ext cx="597171" cy="32965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0AD3ECD-8A5C-47E0-BCD7-CDBCEFBDD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685" y1="21588" x2="97685" y2="21588"/>
                        <a14:foregroundMark x1="94532" y1="28457" x2="94532" y2="2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0521" y="3854097"/>
            <a:ext cx="597171" cy="32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4500"/>
                            </p:stCondLst>
                            <p:childTnLst>
                              <p:par>
                                <p:cTn id="2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2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8500"/>
                            </p:stCondLst>
                            <p:childTnLst>
                              <p:par>
                                <p:cTn id="2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3500"/>
                            </p:stCondLst>
                            <p:childTnLst>
                              <p:par>
                                <p:cTn id="2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500"/>
                            </p:stCondLst>
                            <p:childTnLst>
                              <p:par>
                                <p:cTn id="2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7500"/>
                            </p:stCondLst>
                            <p:childTnLst>
                              <p:par>
                                <p:cTn id="3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8000"/>
                            </p:stCondLst>
                            <p:childTnLst>
                              <p:par>
                                <p:cTn id="3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8500"/>
                            </p:stCondLst>
                            <p:childTnLst>
                              <p:par>
                                <p:cTn id="3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9000"/>
                            </p:stCondLst>
                            <p:childTnLst>
                              <p:par>
                                <p:cTn id="3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9500"/>
                            </p:stCondLst>
                            <p:childTnLst>
                              <p:par>
                                <p:cTn id="3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0500"/>
                            </p:stCondLst>
                            <p:childTnLst>
                              <p:par>
                                <p:cTn id="3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1000"/>
                            </p:stCondLst>
                            <p:childTnLst>
                              <p:par>
                                <p:cTn id="3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6500"/>
                            </p:stCondLst>
                            <p:childTnLst>
                              <p:par>
                                <p:cTn id="3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8500"/>
                            </p:stCondLst>
                            <p:childTnLst>
                              <p:par>
                                <p:cTn id="3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3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9500"/>
                            </p:stCondLst>
                            <p:childTnLst>
                              <p:par>
                                <p:cTn id="4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60000"/>
                            </p:stCondLst>
                            <p:childTnLst>
                              <p:par>
                                <p:cTn id="40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60500"/>
                            </p:stCondLst>
                            <p:childTnLst>
                              <p:par>
                                <p:cTn id="4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61000"/>
                            </p:stCondLst>
                            <p:childTnLst>
                              <p:par>
                                <p:cTn id="4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1500"/>
                            </p:stCondLst>
                            <p:childTnLst>
                              <p:par>
                                <p:cTn id="4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62000"/>
                            </p:stCondLst>
                            <p:childTnLst>
                              <p:par>
                                <p:cTn id="4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62500"/>
                            </p:stCondLst>
                            <p:childTnLst>
                              <p:par>
                                <p:cTn id="4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4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63500"/>
                            </p:stCondLst>
                            <p:childTnLst>
                              <p:par>
                                <p:cTn id="4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64000"/>
                            </p:stCondLst>
                            <p:childTnLst>
                              <p:par>
                                <p:cTn id="4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64500"/>
                            </p:stCondLst>
                            <p:childTnLst>
                              <p:par>
                                <p:cTn id="4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 animBg="1"/>
      <p:bldP spid="31" grpId="0" animBg="1"/>
      <p:bldP spid="36" grpId="0" animBg="1"/>
      <p:bldP spid="37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24BB16-DAF9-40F5-A6F9-0D629C36E46E}"/>
              </a:ext>
            </a:extLst>
          </p:cNvPr>
          <p:cNvSpPr/>
          <p:nvPr/>
        </p:nvSpPr>
        <p:spPr>
          <a:xfrm>
            <a:off x="-1" y="93976"/>
            <a:ext cx="9144001" cy="1042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Antichrist</a:t>
            </a:r>
            <a:r>
              <a:rPr lang="en-US" sz="4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at the Beginning of </a:t>
            </a:r>
          </a:p>
          <a:p>
            <a:pPr lvl="0" algn="ctr">
              <a:lnSpc>
                <a:spcPts val="3600"/>
              </a:lnSpc>
              <a:defRPr/>
            </a:pPr>
            <a:r>
              <a:rPr lang="en-US" sz="4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Great </a:t>
            </a:r>
            <a:r>
              <a:rPr lang="en-US" sz="4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Tribulation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B9CD2-DAE8-6A00-07E8-E3AB832B1903}"/>
              </a:ext>
            </a:extLst>
          </p:cNvPr>
          <p:cNvSpPr txBox="1"/>
          <p:nvPr/>
        </p:nvSpPr>
        <p:spPr>
          <a:xfrm>
            <a:off x="465991" y="1055078"/>
            <a:ext cx="8335109" cy="5021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948A54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 </a:t>
            </a:r>
            <a:r>
              <a:rPr lang="en-US" sz="20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at the Beginning of the 3 1/2 </a:t>
            </a:r>
            <a:r>
              <a:rPr lang="en-US" sz="2000" b="1" dirty="0">
                <a:solidFill>
                  <a:srgbClr val="FF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Year </a:t>
            </a:r>
            <a:r>
              <a:rPr lang="en-US" sz="2000" b="1" dirty="0"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Great </a:t>
            </a:r>
            <a:r>
              <a:rPr lang="en-US" sz="2000" b="1" dirty="0">
                <a:solidFill>
                  <a:srgbClr val="8064A2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Tribulation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the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New </a:t>
            </a:r>
            <a:r>
              <a:rPr lang="en-US" sz="14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Jewish 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Temple</a:t>
            </a:r>
            <a:r>
              <a:rPr lang="en-US" sz="14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in </a:t>
            </a:r>
            <a:r>
              <a:rPr lang="en-US" sz="14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Jerusalem</a:t>
            </a:r>
            <a:r>
              <a:rPr lang="en-US" sz="14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has been built during the first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½ </a:t>
            </a:r>
            <a:r>
              <a:rPr lang="en-US" sz="1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years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the </a:t>
            </a:r>
            <a:r>
              <a:rPr lang="en-US" sz="14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Tribulation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breaks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lang="en-US" sz="1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year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Covenant</a:t>
            </a:r>
            <a:r>
              <a:rPr lang="en-US" sz="1400" dirty="0"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with </a:t>
            </a:r>
            <a:r>
              <a:rPr lang="en-US" sz="14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Israel</a:t>
            </a:r>
            <a:r>
              <a:rPr lang="en-US" sz="1400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after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 ½ </a:t>
            </a:r>
            <a:r>
              <a:rPr lang="en-US" sz="1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years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Dan 9:27,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the 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abomination of desolation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occurs in the 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Temple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Dan 11:31, 12:11, Matt 24:15, 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2:4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set up the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abomination of desolation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Dan 11:31, Dan 12:11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abomination of desolation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is standing in the </a:t>
            </a:r>
            <a:r>
              <a:rPr lang="en-US" sz="14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holy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place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Temple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Matt 24:15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desecrates the 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sanctuary</a:t>
            </a:r>
            <a:r>
              <a:rPr lang="en-US" sz="14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fortress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Temple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Dan 11:31,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does away with the regular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sacrifice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4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Israel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Dan 11:31, Dan 12:11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Antichrist,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man of lawlessness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comes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first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before the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Day of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Lord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2:3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Antichrist,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man of lawlessness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is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revealed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son of destruction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2:3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is Not 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restrained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anymore and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revealed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2:6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is according to the activity of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Satan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with </a:t>
            </a:r>
            <a:r>
              <a:rPr lang="en-US" sz="1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signs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false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wonders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2:9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comes with all 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deception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wickedness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for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 perish,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2:10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1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sends on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them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 deluding influence so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they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might believe what is 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false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2:11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opposes/exalts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himself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above every so-called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or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object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sz="1400" b="1" dirty="0">
                <a:solidFill>
                  <a:srgbClr val="31849B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worship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2:4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Antichrist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takes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seat in the 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temple</a:t>
            </a:r>
            <a:r>
              <a:rPr lang="en-US" sz="1400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displaying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himself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as being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2:4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</a:t>
            </a:r>
            <a:r>
              <a:rPr lang="en-US" sz="14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people</a:t>
            </a:r>
            <a:r>
              <a:rPr lang="en-US" sz="14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start </a:t>
            </a:r>
            <a:r>
              <a:rPr lang="en-US" sz="1400" b="1" dirty="0">
                <a:solidFill>
                  <a:srgbClr val="31849B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worshiping</a:t>
            </a:r>
            <a:r>
              <a:rPr lang="en-US" sz="1400" dirty="0">
                <a:solidFill>
                  <a:srgbClr val="31849B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Satan</a:t>
            </a:r>
            <a:r>
              <a:rPr lang="en-US" sz="14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because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gave </a:t>
            </a:r>
            <a:r>
              <a:rPr lang="en-US" sz="1400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authority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to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13:4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the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begins to make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war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 and overcome </a:t>
            </a:r>
            <a:r>
              <a:rPr lang="en-US" sz="14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saints</a:t>
            </a:r>
            <a:r>
              <a:rPr lang="en-US" sz="14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Israel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Dan 7:21, 7:25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the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opened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400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mouth in </a:t>
            </a:r>
            <a:r>
              <a:rPr lang="en-US" sz="14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blasphemies</a:t>
            </a:r>
            <a:r>
              <a:rPr lang="en-US" sz="1400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against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13:6, 17:3, Dan 7:8, 11:36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the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 </a:t>
            </a:r>
            <a:r>
              <a:rPr lang="en-US" sz="1400" b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blasphemes</a:t>
            </a:r>
            <a:r>
              <a:rPr lang="en-US" sz="1400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God’s name</a:t>
            </a:r>
            <a:r>
              <a:rPr lang="en-US" sz="1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lang="en-US" sz="14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tabernacle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lang="en-US" sz="14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sz="14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 in </a:t>
            </a:r>
            <a:r>
              <a:rPr lang="en-US" sz="1400" b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heaven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13:6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This is when the </a:t>
            </a:r>
            <a:r>
              <a:rPr lang="en-US" sz="1400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 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given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authority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to act for </a:t>
            </a:r>
            <a:r>
              <a:rPr lang="en-US" sz="1400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42 </a:t>
            </a:r>
            <a:r>
              <a:rPr lang="en-US" sz="1400" b="1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months</a:t>
            </a:r>
            <a:r>
              <a:rPr lang="en-US" sz="1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13:5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24BB16-DAF9-40F5-A6F9-0D629C36E46E}"/>
              </a:ext>
            </a:extLst>
          </p:cNvPr>
          <p:cNvSpPr/>
          <p:nvPr/>
        </p:nvSpPr>
        <p:spPr>
          <a:xfrm>
            <a:off x="-1" y="456693"/>
            <a:ext cx="9144001" cy="58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</a:t>
            </a: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Book</a:t>
            </a: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of </a:t>
            </a: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Life</a:t>
            </a: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of the </a:t>
            </a: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Lamb</a:t>
            </a:r>
            <a:r>
              <a:rPr kumimoji="0" lang="en-US" sz="4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B8B4A-CB4D-4BD8-9DCA-37469BD620A5}"/>
              </a:ext>
            </a:extLst>
          </p:cNvPr>
          <p:cNvSpPr txBox="1"/>
          <p:nvPr/>
        </p:nvSpPr>
        <p:spPr>
          <a:xfrm>
            <a:off x="272717" y="1383554"/>
            <a:ext cx="8791074" cy="274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There is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called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that belongs to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Lamb 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13:8, 21:27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was written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or prepared from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foundation of the world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13:8, 17:8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only has the names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Overcomers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written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3:5, 21:27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determines who will be allowed to come into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New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Jerusalem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21:27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65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is used by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that leads to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lake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20:15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3CAEC0-E8F4-45FC-BCF1-65E7A369DE39}"/>
              </a:ext>
            </a:extLst>
          </p:cNvPr>
          <p:cNvSpPr txBox="1"/>
          <p:nvPr/>
        </p:nvSpPr>
        <p:spPr>
          <a:xfrm>
            <a:off x="272717" y="1038285"/>
            <a:ext cx="244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Book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Life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F8B906-0F62-4376-8B44-E2F17BE1118D}"/>
              </a:ext>
            </a:extLst>
          </p:cNvPr>
          <p:cNvSpPr/>
          <p:nvPr/>
        </p:nvSpPr>
        <p:spPr>
          <a:xfrm>
            <a:off x="0" y="87956"/>
            <a:ext cx="9144000" cy="64008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those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who dwell on 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earth</a:t>
            </a:r>
            <a:r>
              <a:rPr kumimoji="0" lang="en-US" sz="44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AF22D-12CD-4FF0-B00B-42E65F7A38F9}"/>
              </a:ext>
            </a:extLst>
          </p:cNvPr>
          <p:cNvSpPr txBox="1"/>
          <p:nvPr/>
        </p:nvSpPr>
        <p:spPr>
          <a:xfrm>
            <a:off x="483577" y="940804"/>
            <a:ext cx="833950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go through “that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hour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which is about to come upon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whole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world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”,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3:10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go through a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test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”,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hour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testing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”,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3:10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are the ones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Lord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is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judge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avenge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slain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for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testimony,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6:10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are told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Woe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woe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woe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” because of the last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Trumpet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Judgments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8:13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rejoice over and celebrate over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2 Witnesses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God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being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killed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11:10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will worship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Beast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Antichrist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), 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Not written in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Book of Life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13:8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worship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first beast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Antichrist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13:12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are deceived by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signs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Beast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Antichrist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13:14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make 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image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Beast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Antichrist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),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13:14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       are made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drunk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with the wine of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Great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Harlots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48A54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immorality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Rev 17:2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those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 dwell 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are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whose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name has Not been written 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+mn-cs"/>
              </a:rPr>
              <a:t>Book of Life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17:8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FCB48-C3E6-49B6-A19C-01017DFE61D9}"/>
              </a:ext>
            </a:extLst>
          </p:cNvPr>
          <p:cNvSpPr txBox="1"/>
          <p:nvPr/>
        </p:nvSpPr>
        <p:spPr>
          <a:xfrm>
            <a:off x="1063870" y="608906"/>
            <a:ext cx="7244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those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who dwell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the earth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”,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Unbelievers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Revelation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2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3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E6004-1900-484E-B6B6-DFEB5FEE000E}"/>
              </a:ext>
            </a:extLst>
          </p:cNvPr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 who 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has an ear, let 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796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him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hear</a:t>
            </a:r>
            <a:r>
              <a:rPr kumimoji="0" lang="en-US" sz="3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85CCF1-3133-4E3E-A7E9-F70AB0D3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05" y="530261"/>
            <a:ext cx="853039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to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&gt;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has an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Ephesus,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2:7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Smyrna,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2:11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Pergamum,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2:17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Thyatira,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2:29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Sardis,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3:6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Philadelphia,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3:13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Laodicea,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who has an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what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Spirit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says to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churches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Rev 3:22</a:t>
            </a:r>
          </a:p>
          <a:p>
            <a:pPr lvl="0" defTabSz="914400"/>
            <a:r>
              <a:rPr lang="en-US" altLang="en-US" sz="1600" b="1" dirty="0">
                <a:solidFill>
                  <a:srgbClr val="00B05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Believing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the last </a:t>
            </a:r>
            <a:r>
              <a:rPr lang="en-US" alt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 ½ years 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altLang="en-US" sz="1600" b="1" dirty="0">
                <a:solidFill>
                  <a:schemeClr val="accent4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Tribulation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“If </a:t>
            </a:r>
            <a:r>
              <a:rPr lang="en-US" altLang="en-US" sz="1600" b="1" dirty="0">
                <a:solidFill>
                  <a:schemeClr val="accent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anyone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has an </a:t>
            </a:r>
            <a:r>
              <a:rPr lang="en-US" alt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1600" b="1" dirty="0">
                <a:solidFill>
                  <a:schemeClr val="accent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b="1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altLang="en-US" sz="1600" dirty="0"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 </a:t>
            </a:r>
            <a:r>
              <a:rPr lang="en-US" alt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13:9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addresses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Church’s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ability to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and is always related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Nation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Scripture, Not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Gentiles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E6004-1900-484E-B6B6-DFEB5FEE000E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He who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has an ear, let 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him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hear</a:t>
            </a:r>
            <a:r>
              <a:rPr kumimoji="0" lang="en-US" sz="4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D2F2BF-2345-4F0F-A33C-A763F7D0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8" y="3695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85CCF1-3133-4E3E-A7E9-F70AB0D3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05" y="633102"/>
            <a:ext cx="853039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b="1" spc="3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in the </a:t>
            </a:r>
            <a:r>
              <a:rPr lang="en-US" b="1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Old Testament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“Render the hearts of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people 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insensitive,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dull, And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dim,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Otherwise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might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Understand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Israel’s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hearts, and return and be healed”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Isaiah 6:10</a:t>
            </a:r>
          </a:p>
          <a:p>
            <a:pPr defTabSz="914400">
              <a:defRPr/>
            </a:pPr>
            <a:r>
              <a:rPr lang="en-US" b="1" spc="3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in the </a:t>
            </a:r>
            <a:r>
              <a:rPr lang="en-US" b="1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Gospels</a:t>
            </a:r>
            <a:endParaRPr lang="en-US" spc="300" dirty="0">
              <a:solidFill>
                <a:prstClr val="black"/>
              </a:solidFill>
              <a:latin typeface="Bookman Old Style" panose="02050604050505020204" pitchFamily="18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has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Matt 11:15, 13:9, 13:15-16, 13:43</a:t>
            </a:r>
            <a:endParaRPr lang="en-US" sz="1600" dirty="0">
              <a:solidFill>
                <a:prstClr val="black"/>
              </a:solidFill>
              <a:latin typeface="Candara" panose="020E0502030303020204" pitchFamily="34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“If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anyone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has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Mark 4:23, 7:16, 8:18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“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who has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let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him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Luke 8:8, 14:35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blinded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Israel’s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hardened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Israel’s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</a:t>
            </a:r>
            <a:r>
              <a:rPr lang="en-US" sz="1600" b="1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heart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so that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would NOT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perceive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heart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and be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converted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.”,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John 12:40</a:t>
            </a:r>
          </a:p>
          <a:p>
            <a:pPr defTabSz="914400">
              <a:defRPr/>
            </a:pPr>
            <a:r>
              <a:rPr lang="en-US" b="1" spc="3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b="1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Acts</a:t>
            </a:r>
            <a:endParaRPr lang="en-US" b="1" spc="300" dirty="0">
              <a:solidFill>
                <a:srgbClr val="FF0000"/>
              </a:solidFill>
              <a:latin typeface="Bookman Old Style" panose="02050604050505020204" pitchFamily="18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“for the </a:t>
            </a:r>
            <a:r>
              <a:rPr lang="en-US" sz="1600" b="1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heart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people 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has become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dull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scarcely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</a:p>
          <a:p>
            <a:pPr defTabSz="914400"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they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have closed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otherwise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might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and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understand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their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heart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return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                 and 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would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”,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Acts 28:27</a:t>
            </a:r>
          </a:p>
          <a:p>
            <a:pPr defTabSz="914400">
              <a:defRPr/>
            </a:pPr>
            <a:r>
              <a:rPr lang="en-US" b="1" spc="3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b="1" spc="300" dirty="0">
                <a:solidFill>
                  <a:prstClr val="black"/>
                </a:solidFill>
                <a:latin typeface="Bookman Old Style" panose="02050604050505020204" pitchFamily="18" charset="0"/>
                <a:ea typeface="Candara" panose="020E0502030303020204" pitchFamily="34" charset="0"/>
                <a:cs typeface="Calibri" panose="020F0502020204030204" pitchFamily="34" charset="0"/>
              </a:rPr>
              <a:t>Romans</a:t>
            </a:r>
            <a:endParaRPr lang="en-US" b="1" spc="300" dirty="0">
              <a:solidFill>
                <a:srgbClr val="FF0000"/>
              </a:solidFill>
              <a:latin typeface="Bookman Old Style" panose="02050604050505020204" pitchFamily="18" charset="0"/>
              <a:ea typeface="Candara" panose="020E050203030302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just as 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 is written, “</a:t>
            </a:r>
            <a:r>
              <a:rPr lang="en-US" sz="1600" b="1" dirty="0">
                <a:solidFill>
                  <a:srgbClr val="0070C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gave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Israel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a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spirit of stupor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defTabSz="914400">
              <a:defRPr/>
            </a:pP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eyes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see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NOT and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ears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</a:t>
            </a:r>
            <a:r>
              <a:rPr lang="en-US" sz="1600" b="1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</a:t>
            </a:r>
            <a:r>
              <a:rPr lang="en-US" sz="1600" dirty="0">
                <a:solidFill>
                  <a:prstClr val="black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NOT, down to this very day.” </a:t>
            </a: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Rom 11:8</a:t>
            </a:r>
          </a:p>
        </p:txBody>
      </p:sp>
    </p:spTree>
    <p:extLst>
      <p:ext uri="{BB962C8B-B14F-4D97-AF65-F5344CB8AC3E}">
        <p14:creationId xmlns:p14="http://schemas.microsoft.com/office/powerpoint/2010/main" val="25764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7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7E6004-1900-484E-B6B6-DFEB5FEE000E}"/>
              </a:ext>
            </a:extLst>
          </p:cNvPr>
          <p:cNvSpPr/>
          <p:nvPr/>
        </p:nvSpPr>
        <p:spPr>
          <a:xfrm>
            <a:off x="0" y="105508"/>
            <a:ext cx="9144000" cy="1125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ts val="4000"/>
              </a:lnSpc>
              <a:defRPr/>
            </a:pP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John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saw another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Beast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(the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false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prophet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coming up out of </a:t>
            </a:r>
            <a:r>
              <a:rPr lang="en-US" sz="4000" b="1" dirty="0">
                <a:ln w="11430">
                  <a:solidFill>
                    <a:srgbClr val="92D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earth</a:t>
            </a:r>
            <a:endParaRPr kumimoji="0" lang="en-US" sz="4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D2F2BF-2345-4F0F-A33C-A763F7D01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8" y="3695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EFDED-9C95-99C3-2163-CCC5D17ECC3F}"/>
              </a:ext>
            </a:extLst>
          </p:cNvPr>
          <p:cNvSpPr txBox="1"/>
          <p:nvPr/>
        </p:nvSpPr>
        <p:spPr>
          <a:xfrm>
            <a:off x="81328" y="1230944"/>
            <a:ext cx="9144000" cy="245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</a:t>
            </a:r>
            <a:r>
              <a:rPr lang="en-US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John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saw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another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coming up out of </a:t>
            </a:r>
            <a:r>
              <a:rPr lang="en-US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“</a:t>
            </a:r>
            <a:r>
              <a:rPr lang="en-US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false </a:t>
            </a:r>
            <a:r>
              <a:rPr lang="en-US" b="1" dirty="0">
                <a:solidFill>
                  <a:srgbClr val="4F6228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prophet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spoke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as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dragon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13:11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exercises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 the authority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the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first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13:12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performs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great 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signs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13:13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deceives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those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who dwell on </a:t>
            </a:r>
            <a:r>
              <a:rPr lang="en-US" b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it was given to 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to give breath to the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image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Antichrist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13:15</a:t>
            </a:r>
            <a:r>
              <a:rPr lang="en-US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causes all, to be given a 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mark</a:t>
            </a:r>
            <a:r>
              <a:rPr lang="en-US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their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right hand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or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forehead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13:16</a:t>
            </a:r>
            <a:r>
              <a:rPr lang="en-US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</a:t>
            </a:r>
            <a:r>
              <a:rPr lang="en-US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beast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provides that no </a:t>
            </a:r>
            <a:r>
              <a:rPr lang="en-US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one</a:t>
            </a:r>
            <a:r>
              <a:rPr lang="en-US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be able to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buy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or to </a:t>
            </a:r>
            <a:r>
              <a:rPr lang="en-US" b="1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sell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without </a:t>
            </a:r>
            <a:r>
              <a:rPr lang="en-US" b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mark</a:t>
            </a:r>
            <a:r>
              <a:rPr lang="en-US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Rev 13:17</a:t>
            </a:r>
            <a:r>
              <a:rPr lang="en-US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</a:t>
            </a:r>
            <a:endParaRPr lang="en-US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</TotalTime>
  <Words>1981</Words>
  <Application>Microsoft Office PowerPoint</Application>
  <PresentationFormat>On-screen Show (4:3)</PresentationFormat>
  <Paragraphs>177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Candara</vt:lpstr>
      <vt:lpstr>Ink Free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Hughes</dc:creator>
  <cp:lastModifiedBy>Kevin Hughes</cp:lastModifiedBy>
  <cp:revision>2</cp:revision>
  <dcterms:created xsi:type="dcterms:W3CDTF">2022-02-18T20:38:25Z</dcterms:created>
  <dcterms:modified xsi:type="dcterms:W3CDTF">2022-06-24T14:15:58Z</dcterms:modified>
</cp:coreProperties>
</file>