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531" r:id="rId3"/>
    <p:sldId id="562" r:id="rId4"/>
    <p:sldId id="567" r:id="rId5"/>
    <p:sldId id="572" r:id="rId6"/>
    <p:sldId id="571" r:id="rId7"/>
    <p:sldId id="569" r:id="rId8"/>
    <p:sldId id="57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45B692-42AA-404D-8945-05E8D24C1409}" v="1" dt="2022-06-21T15:38:09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Hughes" userId="c30d6e00f56cba5d" providerId="LiveId" clId="{DAD89A9B-D93D-48AB-8783-FA0D713C12DD}"/>
    <pc:docChg chg="undo custSel addSld delSld modSld sldOrd delMainMaster">
      <pc:chgData name="Kevin Hughes" userId="c30d6e00f56cba5d" providerId="LiveId" clId="{DAD89A9B-D93D-48AB-8783-FA0D713C12DD}" dt="2022-01-20T18:54:59.973" v="1589"/>
      <pc:docMkLst>
        <pc:docMk/>
      </pc:docMkLst>
      <pc:sldChg chg="del">
        <pc:chgData name="Kevin Hughes" userId="c30d6e00f56cba5d" providerId="LiveId" clId="{DAD89A9B-D93D-48AB-8783-FA0D713C12DD}" dt="2022-01-20T13:41:50.611" v="792" actId="2696"/>
        <pc:sldMkLst>
          <pc:docMk/>
          <pc:sldMk cId="3753250505" sldId="257"/>
        </pc:sldMkLst>
      </pc:sldChg>
      <pc:sldChg chg="addSp delSp modSp mod delAnim modAnim">
        <pc:chgData name="Kevin Hughes" userId="c30d6e00f56cba5d" providerId="LiveId" clId="{DAD89A9B-D93D-48AB-8783-FA0D713C12DD}" dt="2022-01-20T18:07:27.429" v="1351" actId="207"/>
        <pc:sldMkLst>
          <pc:docMk/>
          <pc:sldMk cId="2983727944" sldId="531"/>
        </pc:sldMkLst>
        <pc:spChg chg="mod">
          <ac:chgData name="Kevin Hughes" userId="c30d6e00f56cba5d" providerId="LiveId" clId="{DAD89A9B-D93D-48AB-8783-FA0D713C12DD}" dt="2022-01-20T13:42:59.379" v="810" actId="20577"/>
          <ac:spMkLst>
            <pc:docMk/>
            <pc:sldMk cId="2983727944" sldId="531"/>
            <ac:spMk id="6" creationId="{36983952-456C-4273-A45E-FE5E2F9F6282}"/>
          </ac:spMkLst>
        </pc:spChg>
        <pc:spChg chg="del">
          <ac:chgData name="Kevin Hughes" userId="c30d6e00f56cba5d" providerId="LiveId" clId="{DAD89A9B-D93D-48AB-8783-FA0D713C12DD}" dt="2022-01-20T13:42:01.619" v="793" actId="21"/>
          <ac:spMkLst>
            <pc:docMk/>
            <pc:sldMk cId="2983727944" sldId="531"/>
            <ac:spMk id="7" creationId="{77D23B92-3BDE-4FD0-955A-FAB8C15F54E4}"/>
          </ac:spMkLst>
        </pc:spChg>
        <pc:spChg chg="mod">
          <ac:chgData name="Kevin Hughes" userId="c30d6e00f56cba5d" providerId="LiveId" clId="{DAD89A9B-D93D-48AB-8783-FA0D713C12DD}" dt="2022-01-20T13:47:25.472" v="865" actId="1076"/>
          <ac:spMkLst>
            <pc:docMk/>
            <pc:sldMk cId="2983727944" sldId="531"/>
            <ac:spMk id="8" creationId="{5D379BB9-9424-49FC-80D5-90C66C743B8E}"/>
          </ac:spMkLst>
        </pc:spChg>
        <pc:spChg chg="add mod">
          <ac:chgData name="Kevin Hughes" userId="c30d6e00f56cba5d" providerId="LiveId" clId="{DAD89A9B-D93D-48AB-8783-FA0D713C12DD}" dt="2022-01-20T18:07:27.429" v="1351" actId="207"/>
          <ac:spMkLst>
            <pc:docMk/>
            <pc:sldMk cId="2983727944" sldId="531"/>
            <ac:spMk id="9" creationId="{9FCAF8D2-2E2B-4E60-96E5-51B9224998FE}"/>
          </ac:spMkLst>
        </pc:spChg>
      </pc:sldChg>
      <pc:sldChg chg="addSp delSp modSp mod delAnim modAnim">
        <pc:chgData name="Kevin Hughes" userId="c30d6e00f56cba5d" providerId="LiveId" clId="{DAD89A9B-D93D-48AB-8783-FA0D713C12DD}" dt="2022-01-20T18:54:59.973" v="1589"/>
        <pc:sldMkLst>
          <pc:docMk/>
          <pc:sldMk cId="4229743800" sldId="562"/>
        </pc:sldMkLst>
        <pc:spChg chg="add mod">
          <ac:chgData name="Kevin Hughes" userId="c30d6e00f56cba5d" providerId="LiveId" clId="{DAD89A9B-D93D-48AB-8783-FA0D713C12DD}" dt="2022-01-20T14:07:14.800" v="1002" actId="1076"/>
          <ac:spMkLst>
            <pc:docMk/>
            <pc:sldMk cId="4229743800" sldId="562"/>
            <ac:spMk id="2" creationId="{0C7AE23B-C0DC-4AA1-AABC-7FC6A8442085}"/>
          </ac:spMkLst>
        </pc:spChg>
        <pc:spChg chg="mod">
          <ac:chgData name="Kevin Hughes" userId="c30d6e00f56cba5d" providerId="LiveId" clId="{DAD89A9B-D93D-48AB-8783-FA0D713C12DD}" dt="2022-01-20T14:16:40.371" v="1072" actId="207"/>
          <ac:spMkLst>
            <pc:docMk/>
            <pc:sldMk cId="4229743800" sldId="562"/>
            <ac:spMk id="8" creationId="{50E1189D-7FC7-49C1-A2B8-EAD726031912}"/>
          </ac:spMkLst>
        </pc:spChg>
        <pc:spChg chg="mod">
          <ac:chgData name="Kevin Hughes" userId="c30d6e00f56cba5d" providerId="LiveId" clId="{DAD89A9B-D93D-48AB-8783-FA0D713C12DD}" dt="2022-01-20T14:19:52.463" v="1086" actId="208"/>
          <ac:spMkLst>
            <pc:docMk/>
            <pc:sldMk cId="4229743800" sldId="562"/>
            <ac:spMk id="21" creationId="{8E6CBD41-56D5-4C6D-A268-1B3C09A3AD64}"/>
          </ac:spMkLst>
        </pc:spChg>
        <pc:spChg chg="add mod">
          <ac:chgData name="Kevin Hughes" userId="c30d6e00f56cba5d" providerId="LiveId" clId="{DAD89A9B-D93D-48AB-8783-FA0D713C12DD}" dt="2022-01-20T18:52:19.768" v="1584" actId="20577"/>
          <ac:spMkLst>
            <pc:docMk/>
            <pc:sldMk cId="4229743800" sldId="562"/>
            <ac:spMk id="22" creationId="{52460D95-5764-45E9-A051-6B7A93B77C6D}"/>
          </ac:spMkLst>
        </pc:spChg>
        <pc:spChg chg="mod">
          <ac:chgData name="Kevin Hughes" userId="c30d6e00f56cba5d" providerId="LiveId" clId="{DAD89A9B-D93D-48AB-8783-FA0D713C12DD}" dt="2022-01-20T14:19:52.463" v="1086" actId="208"/>
          <ac:spMkLst>
            <pc:docMk/>
            <pc:sldMk cId="4229743800" sldId="562"/>
            <ac:spMk id="24" creationId="{B4985508-68D8-4374-881E-FE87F94966AB}"/>
          </ac:spMkLst>
        </pc:spChg>
        <pc:spChg chg="mod">
          <ac:chgData name="Kevin Hughes" userId="c30d6e00f56cba5d" providerId="LiveId" clId="{DAD89A9B-D93D-48AB-8783-FA0D713C12DD}" dt="2022-01-20T14:20:16.794" v="1087" actId="208"/>
          <ac:spMkLst>
            <pc:docMk/>
            <pc:sldMk cId="4229743800" sldId="562"/>
            <ac:spMk id="25" creationId="{E2B5AD3A-4E5B-452D-96BA-366462E71743}"/>
          </ac:spMkLst>
        </pc:spChg>
        <pc:spChg chg="mod">
          <ac:chgData name="Kevin Hughes" userId="c30d6e00f56cba5d" providerId="LiveId" clId="{DAD89A9B-D93D-48AB-8783-FA0D713C12DD}" dt="2022-01-20T14:12:34.548" v="1048" actId="14861"/>
          <ac:spMkLst>
            <pc:docMk/>
            <pc:sldMk cId="4229743800" sldId="562"/>
            <ac:spMk id="26" creationId="{E806F87C-5A89-451B-B109-CE1FE0397736}"/>
          </ac:spMkLst>
        </pc:spChg>
        <pc:spChg chg="add del mod">
          <ac:chgData name="Kevin Hughes" userId="c30d6e00f56cba5d" providerId="LiveId" clId="{DAD89A9B-D93D-48AB-8783-FA0D713C12DD}" dt="2022-01-20T14:05:22.170" v="999" actId="21"/>
          <ac:spMkLst>
            <pc:docMk/>
            <pc:sldMk cId="4229743800" sldId="562"/>
            <ac:spMk id="28" creationId="{C8B319D6-039F-4D35-BEA3-96BB7BE92E8B}"/>
          </ac:spMkLst>
        </pc:spChg>
        <pc:spChg chg="add mod">
          <ac:chgData name="Kevin Hughes" userId="c30d6e00f56cba5d" providerId="LiveId" clId="{DAD89A9B-D93D-48AB-8783-FA0D713C12DD}" dt="2022-01-20T14:12:51.244" v="1050" actId="1076"/>
          <ac:spMkLst>
            <pc:docMk/>
            <pc:sldMk cId="4229743800" sldId="562"/>
            <ac:spMk id="29" creationId="{4F5DD7AE-11DD-49A4-898C-1CF43902B22C}"/>
          </ac:spMkLst>
        </pc:spChg>
        <pc:spChg chg="add mod">
          <ac:chgData name="Kevin Hughes" userId="c30d6e00f56cba5d" providerId="LiveId" clId="{DAD89A9B-D93D-48AB-8783-FA0D713C12DD}" dt="2022-01-20T14:13:27.704" v="1052" actId="207"/>
          <ac:spMkLst>
            <pc:docMk/>
            <pc:sldMk cId="4229743800" sldId="562"/>
            <ac:spMk id="31" creationId="{62978FBB-8BBD-47FD-852E-BDEC7D3AD9E9}"/>
          </ac:spMkLst>
        </pc:spChg>
        <pc:spChg chg="mod">
          <ac:chgData name="Kevin Hughes" userId="c30d6e00f56cba5d" providerId="LiveId" clId="{DAD89A9B-D93D-48AB-8783-FA0D713C12DD}" dt="2022-01-20T14:07:14.800" v="1002" actId="1076"/>
          <ac:spMkLst>
            <pc:docMk/>
            <pc:sldMk cId="4229743800" sldId="562"/>
            <ac:spMk id="33" creationId="{6C4A6849-13A3-4F15-8CC5-D4F3B2996B1C}"/>
          </ac:spMkLst>
        </pc:spChg>
        <pc:spChg chg="add mod">
          <ac:chgData name="Kevin Hughes" userId="c30d6e00f56cba5d" providerId="LiveId" clId="{DAD89A9B-D93D-48AB-8783-FA0D713C12DD}" dt="2022-01-20T14:11:18.729" v="1042" actId="1076"/>
          <ac:spMkLst>
            <pc:docMk/>
            <pc:sldMk cId="4229743800" sldId="562"/>
            <ac:spMk id="34" creationId="{EB73612E-ACD6-4981-A767-DB0E4393BC74}"/>
          </ac:spMkLst>
        </pc:spChg>
        <pc:spChg chg="add mod">
          <ac:chgData name="Kevin Hughes" userId="c30d6e00f56cba5d" providerId="LiveId" clId="{DAD89A9B-D93D-48AB-8783-FA0D713C12DD}" dt="2022-01-20T14:33:39.055" v="1101" actId="2710"/>
          <ac:spMkLst>
            <pc:docMk/>
            <pc:sldMk cId="4229743800" sldId="562"/>
            <ac:spMk id="35" creationId="{6492ED3D-15F1-4873-B0EF-745654BEB93C}"/>
          </ac:spMkLst>
        </pc:spChg>
        <pc:spChg chg="mod">
          <ac:chgData name="Kevin Hughes" userId="c30d6e00f56cba5d" providerId="LiveId" clId="{DAD89A9B-D93D-48AB-8783-FA0D713C12DD}" dt="2022-01-20T14:12:41.996" v="1049" actId="14861"/>
          <ac:spMkLst>
            <pc:docMk/>
            <pc:sldMk cId="4229743800" sldId="562"/>
            <ac:spMk id="37" creationId="{0E3E1734-260C-42B6-A5E2-9BD465A1F2EA}"/>
          </ac:spMkLst>
        </pc:spChg>
        <pc:spChg chg="mod">
          <ac:chgData name="Kevin Hughes" userId="c30d6e00f56cba5d" providerId="LiveId" clId="{DAD89A9B-D93D-48AB-8783-FA0D713C12DD}" dt="2022-01-20T14:13:02.167" v="1051" actId="465"/>
          <ac:spMkLst>
            <pc:docMk/>
            <pc:sldMk cId="4229743800" sldId="562"/>
            <ac:spMk id="38" creationId="{7AA9300C-8BCA-4C9D-88C2-899D203C5893}"/>
          </ac:spMkLst>
        </pc:spChg>
        <pc:spChg chg="mod">
          <ac:chgData name="Kevin Hughes" userId="c30d6e00f56cba5d" providerId="LiveId" clId="{DAD89A9B-D93D-48AB-8783-FA0D713C12DD}" dt="2022-01-20T14:34:28.846" v="1104" actId="207"/>
          <ac:spMkLst>
            <pc:docMk/>
            <pc:sldMk cId="4229743800" sldId="562"/>
            <ac:spMk id="39" creationId="{DC9F33F1-59A4-4C19-B5AA-4E34532A1CC1}"/>
          </ac:spMkLst>
        </pc:spChg>
        <pc:spChg chg="mod">
          <ac:chgData name="Kevin Hughes" userId="c30d6e00f56cba5d" providerId="LiveId" clId="{DAD89A9B-D93D-48AB-8783-FA0D713C12DD}" dt="2022-01-20T14:19:52.463" v="1086" actId="208"/>
          <ac:spMkLst>
            <pc:docMk/>
            <pc:sldMk cId="4229743800" sldId="562"/>
            <ac:spMk id="52" creationId="{39804489-7D0D-4056-8AF8-A6D4B13FE88A}"/>
          </ac:spMkLst>
        </pc:spChg>
        <pc:spChg chg="mod">
          <ac:chgData name="Kevin Hughes" userId="c30d6e00f56cba5d" providerId="LiveId" clId="{DAD89A9B-D93D-48AB-8783-FA0D713C12DD}" dt="2022-01-20T14:19:52.463" v="1086" actId="208"/>
          <ac:spMkLst>
            <pc:docMk/>
            <pc:sldMk cId="4229743800" sldId="562"/>
            <ac:spMk id="53" creationId="{2F0B03C4-A278-4DB0-9991-C6482DCE0AE4}"/>
          </ac:spMkLst>
        </pc:spChg>
        <pc:spChg chg="mod">
          <ac:chgData name="Kevin Hughes" userId="c30d6e00f56cba5d" providerId="LiveId" clId="{DAD89A9B-D93D-48AB-8783-FA0D713C12DD}" dt="2022-01-20T14:19:52.463" v="1086" actId="208"/>
          <ac:spMkLst>
            <pc:docMk/>
            <pc:sldMk cId="4229743800" sldId="562"/>
            <ac:spMk id="54" creationId="{CD00A139-EC34-4EF1-A7B0-581AFA8A52B4}"/>
          </ac:spMkLst>
        </pc:spChg>
        <pc:spChg chg="mod">
          <ac:chgData name="Kevin Hughes" userId="c30d6e00f56cba5d" providerId="LiveId" clId="{DAD89A9B-D93D-48AB-8783-FA0D713C12DD}" dt="2022-01-20T14:19:52.463" v="1086" actId="208"/>
          <ac:spMkLst>
            <pc:docMk/>
            <pc:sldMk cId="4229743800" sldId="562"/>
            <ac:spMk id="55" creationId="{4E566392-7505-429F-A691-2DFE8B8DC5B5}"/>
          </ac:spMkLst>
        </pc:spChg>
        <pc:spChg chg="del">
          <ac:chgData name="Kevin Hughes" userId="c30d6e00f56cba5d" providerId="LiveId" clId="{DAD89A9B-D93D-48AB-8783-FA0D713C12DD}" dt="2022-01-20T13:55:05.855" v="878" actId="21"/>
          <ac:spMkLst>
            <pc:docMk/>
            <pc:sldMk cId="4229743800" sldId="562"/>
            <ac:spMk id="69" creationId="{FBFCB6DF-B04B-453E-AC28-EA7918E7BD74}"/>
          </ac:spMkLst>
        </pc:spChg>
        <pc:spChg chg="del">
          <ac:chgData name="Kevin Hughes" userId="c30d6e00f56cba5d" providerId="LiveId" clId="{DAD89A9B-D93D-48AB-8783-FA0D713C12DD}" dt="2022-01-20T13:55:05.855" v="878" actId="21"/>
          <ac:spMkLst>
            <pc:docMk/>
            <pc:sldMk cId="4229743800" sldId="562"/>
            <ac:spMk id="70" creationId="{8FD60778-2C1F-4B04-847B-18ABFDC06D0C}"/>
          </ac:spMkLst>
        </pc:spChg>
        <pc:spChg chg="mod">
          <ac:chgData name="Kevin Hughes" userId="c30d6e00f56cba5d" providerId="LiveId" clId="{DAD89A9B-D93D-48AB-8783-FA0D713C12DD}" dt="2022-01-20T14:20:16.794" v="1087" actId="208"/>
          <ac:spMkLst>
            <pc:docMk/>
            <pc:sldMk cId="4229743800" sldId="562"/>
            <ac:spMk id="80" creationId="{06A5E579-0637-4225-BA7B-763707FB9596}"/>
          </ac:spMkLst>
        </pc:spChg>
        <pc:spChg chg="del mod">
          <ac:chgData name="Kevin Hughes" userId="c30d6e00f56cba5d" providerId="LiveId" clId="{DAD89A9B-D93D-48AB-8783-FA0D713C12DD}" dt="2022-01-20T13:54:25.827" v="877" actId="21"/>
          <ac:spMkLst>
            <pc:docMk/>
            <pc:sldMk cId="4229743800" sldId="562"/>
            <ac:spMk id="81" creationId="{375327CE-E2D9-4159-A4F5-4ADFE5A44B90}"/>
          </ac:spMkLst>
        </pc:spChg>
        <pc:spChg chg="del mod">
          <ac:chgData name="Kevin Hughes" userId="c30d6e00f56cba5d" providerId="LiveId" clId="{DAD89A9B-D93D-48AB-8783-FA0D713C12DD}" dt="2022-01-20T13:55:05.855" v="878" actId="21"/>
          <ac:spMkLst>
            <pc:docMk/>
            <pc:sldMk cId="4229743800" sldId="562"/>
            <ac:spMk id="88" creationId="{F6B2BAD3-B7AF-4C56-BC5B-80DD05F13AF6}"/>
          </ac:spMkLst>
        </pc:spChg>
        <pc:spChg chg="del mod">
          <ac:chgData name="Kevin Hughes" userId="c30d6e00f56cba5d" providerId="LiveId" clId="{DAD89A9B-D93D-48AB-8783-FA0D713C12DD}" dt="2022-01-20T13:55:05.855" v="878" actId="21"/>
          <ac:spMkLst>
            <pc:docMk/>
            <pc:sldMk cId="4229743800" sldId="562"/>
            <ac:spMk id="89" creationId="{C6F88503-010B-4314-8DAA-974CFBFE378B}"/>
          </ac:spMkLst>
        </pc:spChg>
        <pc:spChg chg="del mod">
          <ac:chgData name="Kevin Hughes" userId="c30d6e00f56cba5d" providerId="LiveId" clId="{DAD89A9B-D93D-48AB-8783-FA0D713C12DD}" dt="2022-01-20T13:55:05.855" v="878" actId="21"/>
          <ac:spMkLst>
            <pc:docMk/>
            <pc:sldMk cId="4229743800" sldId="562"/>
            <ac:spMk id="90" creationId="{61FFA47B-6178-41F4-884D-7A154A967F28}"/>
          </ac:spMkLst>
        </pc:spChg>
        <pc:spChg chg="del mod">
          <ac:chgData name="Kevin Hughes" userId="c30d6e00f56cba5d" providerId="LiveId" clId="{DAD89A9B-D93D-48AB-8783-FA0D713C12DD}" dt="2022-01-20T13:55:05.855" v="878" actId="21"/>
          <ac:spMkLst>
            <pc:docMk/>
            <pc:sldMk cId="4229743800" sldId="562"/>
            <ac:spMk id="91" creationId="{809D2CEA-5F85-4553-9FD3-B9B5D123D284}"/>
          </ac:spMkLst>
        </pc:spChg>
        <pc:spChg chg="del mod">
          <ac:chgData name="Kevin Hughes" userId="c30d6e00f56cba5d" providerId="LiveId" clId="{DAD89A9B-D93D-48AB-8783-FA0D713C12DD}" dt="2022-01-20T13:55:05.855" v="878" actId="21"/>
          <ac:spMkLst>
            <pc:docMk/>
            <pc:sldMk cId="4229743800" sldId="562"/>
            <ac:spMk id="92" creationId="{CF2A20B9-CBAE-44D1-B245-0F33EBC6CD2F}"/>
          </ac:spMkLst>
        </pc:spChg>
        <pc:spChg chg="del mod">
          <ac:chgData name="Kevin Hughes" userId="c30d6e00f56cba5d" providerId="LiveId" clId="{DAD89A9B-D93D-48AB-8783-FA0D713C12DD}" dt="2022-01-20T13:55:05.855" v="878" actId="21"/>
          <ac:spMkLst>
            <pc:docMk/>
            <pc:sldMk cId="4229743800" sldId="562"/>
            <ac:spMk id="93" creationId="{7095C462-E8C7-4F0D-A2F9-7E2AC933F636}"/>
          </ac:spMkLst>
        </pc:spChg>
        <pc:spChg chg="del mod">
          <ac:chgData name="Kevin Hughes" userId="c30d6e00f56cba5d" providerId="LiveId" clId="{DAD89A9B-D93D-48AB-8783-FA0D713C12DD}" dt="2022-01-20T13:55:05.855" v="878" actId="21"/>
          <ac:spMkLst>
            <pc:docMk/>
            <pc:sldMk cId="4229743800" sldId="562"/>
            <ac:spMk id="94" creationId="{1A00D39B-CBDC-4884-A24F-B86E36E8E56A}"/>
          </ac:spMkLst>
        </pc:spChg>
        <pc:spChg chg="del mod">
          <ac:chgData name="Kevin Hughes" userId="c30d6e00f56cba5d" providerId="LiveId" clId="{DAD89A9B-D93D-48AB-8783-FA0D713C12DD}" dt="2022-01-20T13:55:05.855" v="878" actId="21"/>
          <ac:spMkLst>
            <pc:docMk/>
            <pc:sldMk cId="4229743800" sldId="562"/>
            <ac:spMk id="95" creationId="{9D7477B5-CF71-4A01-B71B-4CEB3C3A621B}"/>
          </ac:spMkLst>
        </pc:spChg>
      </pc:sldChg>
      <pc:sldChg chg="del">
        <pc:chgData name="Kevin Hughes" userId="c30d6e00f56cba5d" providerId="LiveId" clId="{DAD89A9B-D93D-48AB-8783-FA0D713C12DD}" dt="2022-01-20T14:13:44.709" v="1053" actId="2696"/>
        <pc:sldMkLst>
          <pc:docMk/>
          <pc:sldMk cId="1968135141" sldId="566"/>
        </pc:sldMkLst>
      </pc:sldChg>
      <pc:sldChg chg="delSp modSp mod modAnim">
        <pc:chgData name="Kevin Hughes" userId="c30d6e00f56cba5d" providerId="LiveId" clId="{DAD89A9B-D93D-48AB-8783-FA0D713C12DD}" dt="2022-01-20T18:30:18.919" v="1412" actId="208"/>
        <pc:sldMkLst>
          <pc:docMk/>
          <pc:sldMk cId="2151549396" sldId="567"/>
        </pc:sldMkLst>
        <pc:spChg chg="mod">
          <ac:chgData name="Kevin Hughes" userId="c30d6e00f56cba5d" providerId="LiveId" clId="{DAD89A9B-D93D-48AB-8783-FA0D713C12DD}" dt="2022-01-20T18:18:41.487" v="1374" actId="20577"/>
          <ac:spMkLst>
            <pc:docMk/>
            <pc:sldMk cId="2151549396" sldId="567"/>
            <ac:spMk id="8" creationId="{50E1189D-7FC7-49C1-A2B8-EAD726031912}"/>
          </ac:spMkLst>
        </pc:spChg>
        <pc:spChg chg="mod">
          <ac:chgData name="Kevin Hughes" userId="c30d6e00f56cba5d" providerId="LiveId" clId="{DAD89A9B-D93D-48AB-8783-FA0D713C12DD}" dt="2022-01-20T18:30:18.919" v="1412" actId="208"/>
          <ac:spMkLst>
            <pc:docMk/>
            <pc:sldMk cId="2151549396" sldId="567"/>
            <ac:spMk id="27" creationId="{C92EE91F-7E7E-4B81-828F-D429BD7099A1}"/>
          </ac:spMkLst>
        </pc:spChg>
        <pc:spChg chg="mod">
          <ac:chgData name="Kevin Hughes" userId="c30d6e00f56cba5d" providerId="LiveId" clId="{DAD89A9B-D93D-48AB-8783-FA0D713C12DD}" dt="2022-01-20T18:30:18.919" v="1412" actId="208"/>
          <ac:spMkLst>
            <pc:docMk/>
            <pc:sldMk cId="2151549396" sldId="567"/>
            <ac:spMk id="28" creationId="{18BBC345-1D47-4A49-A5C1-024F24491926}"/>
          </ac:spMkLst>
        </pc:spChg>
        <pc:spChg chg="mod">
          <ac:chgData name="Kevin Hughes" userId="c30d6e00f56cba5d" providerId="LiveId" clId="{DAD89A9B-D93D-48AB-8783-FA0D713C12DD}" dt="2022-01-20T18:30:18.919" v="1412" actId="208"/>
          <ac:spMkLst>
            <pc:docMk/>
            <pc:sldMk cId="2151549396" sldId="567"/>
            <ac:spMk id="29" creationId="{2384425D-2C69-4429-98DE-C5493EC33EFB}"/>
          </ac:spMkLst>
        </pc:spChg>
        <pc:spChg chg="mod">
          <ac:chgData name="Kevin Hughes" userId="c30d6e00f56cba5d" providerId="LiveId" clId="{DAD89A9B-D93D-48AB-8783-FA0D713C12DD}" dt="2022-01-20T18:30:18.919" v="1412" actId="208"/>
          <ac:spMkLst>
            <pc:docMk/>
            <pc:sldMk cId="2151549396" sldId="567"/>
            <ac:spMk id="30" creationId="{380BDD80-41AA-441D-88B3-45DC82335FA9}"/>
          </ac:spMkLst>
        </pc:spChg>
        <pc:spChg chg="mod">
          <ac:chgData name="Kevin Hughes" userId="c30d6e00f56cba5d" providerId="LiveId" clId="{DAD89A9B-D93D-48AB-8783-FA0D713C12DD}" dt="2022-01-20T18:30:18.919" v="1412" actId="208"/>
          <ac:spMkLst>
            <pc:docMk/>
            <pc:sldMk cId="2151549396" sldId="567"/>
            <ac:spMk id="31" creationId="{9BDEE080-2878-46D1-BFCA-5E22E9D9092F}"/>
          </ac:spMkLst>
        </pc:spChg>
        <pc:spChg chg="mod">
          <ac:chgData name="Kevin Hughes" userId="c30d6e00f56cba5d" providerId="LiveId" clId="{DAD89A9B-D93D-48AB-8783-FA0D713C12DD}" dt="2022-01-20T18:30:18.919" v="1412" actId="208"/>
          <ac:spMkLst>
            <pc:docMk/>
            <pc:sldMk cId="2151549396" sldId="567"/>
            <ac:spMk id="32" creationId="{60EF3B59-238C-4EB5-94CB-39AC29E175B4}"/>
          </ac:spMkLst>
        </pc:spChg>
        <pc:spChg chg="mod">
          <ac:chgData name="Kevin Hughes" userId="c30d6e00f56cba5d" providerId="LiveId" clId="{DAD89A9B-D93D-48AB-8783-FA0D713C12DD}" dt="2022-01-20T14:35:20.871" v="1105" actId="208"/>
          <ac:spMkLst>
            <pc:docMk/>
            <pc:sldMk cId="2151549396" sldId="567"/>
            <ac:spMk id="34" creationId="{1C601E45-3638-421E-86A9-4D07381FA96D}"/>
          </ac:spMkLst>
        </pc:spChg>
        <pc:spChg chg="mod">
          <ac:chgData name="Kevin Hughes" userId="c30d6e00f56cba5d" providerId="LiveId" clId="{DAD89A9B-D93D-48AB-8783-FA0D713C12DD}" dt="2022-01-20T18:30:18.919" v="1412" actId="208"/>
          <ac:spMkLst>
            <pc:docMk/>
            <pc:sldMk cId="2151549396" sldId="567"/>
            <ac:spMk id="51" creationId="{C214F396-BE2F-4CA4-BE3C-1CAB345E9133}"/>
          </ac:spMkLst>
        </pc:spChg>
        <pc:spChg chg="mod">
          <ac:chgData name="Kevin Hughes" userId="c30d6e00f56cba5d" providerId="LiveId" clId="{DAD89A9B-D93D-48AB-8783-FA0D713C12DD}" dt="2022-01-18T15:11:52.617" v="13" actId="1076"/>
          <ac:spMkLst>
            <pc:docMk/>
            <pc:sldMk cId="2151549396" sldId="567"/>
            <ac:spMk id="62" creationId="{32D326AD-1F14-4B8B-8734-791F547C2C14}"/>
          </ac:spMkLst>
        </pc:spChg>
        <pc:spChg chg="mod">
          <ac:chgData name="Kevin Hughes" userId="c30d6e00f56cba5d" providerId="LiveId" clId="{DAD89A9B-D93D-48AB-8783-FA0D713C12DD}" dt="2022-01-20T18:30:18.919" v="1412" actId="208"/>
          <ac:spMkLst>
            <pc:docMk/>
            <pc:sldMk cId="2151549396" sldId="567"/>
            <ac:spMk id="63" creationId="{DE46B7B0-EA60-4CB6-BE67-D1309AAE9C08}"/>
          </ac:spMkLst>
        </pc:spChg>
        <pc:spChg chg="del">
          <ac:chgData name="Kevin Hughes" userId="c30d6e00f56cba5d" providerId="LiveId" clId="{DAD89A9B-D93D-48AB-8783-FA0D713C12DD}" dt="2022-01-20T18:29:01.329" v="1411" actId="21"/>
          <ac:spMkLst>
            <pc:docMk/>
            <pc:sldMk cId="2151549396" sldId="567"/>
            <ac:spMk id="69" creationId="{FBFCB6DF-B04B-453E-AC28-EA7918E7BD74}"/>
          </ac:spMkLst>
        </pc:spChg>
        <pc:spChg chg="del">
          <ac:chgData name="Kevin Hughes" userId="c30d6e00f56cba5d" providerId="LiveId" clId="{DAD89A9B-D93D-48AB-8783-FA0D713C12DD}" dt="2022-01-20T18:29:01.329" v="1411" actId="21"/>
          <ac:spMkLst>
            <pc:docMk/>
            <pc:sldMk cId="2151549396" sldId="567"/>
            <ac:spMk id="70" creationId="{8FD60778-2C1F-4B04-847B-18ABFDC06D0C}"/>
          </ac:spMkLst>
        </pc:spChg>
        <pc:spChg chg="mod">
          <ac:chgData name="Kevin Hughes" userId="c30d6e00f56cba5d" providerId="LiveId" clId="{DAD89A9B-D93D-48AB-8783-FA0D713C12DD}" dt="2022-01-18T15:09:46.848" v="1" actId="1076"/>
          <ac:spMkLst>
            <pc:docMk/>
            <pc:sldMk cId="2151549396" sldId="567"/>
            <ac:spMk id="78" creationId="{2D64545B-7D25-465D-95A4-61BCDC5C1071}"/>
          </ac:spMkLst>
        </pc:spChg>
        <pc:picChg chg="mod">
          <ac:chgData name="Kevin Hughes" userId="c30d6e00f56cba5d" providerId="LiveId" clId="{DAD89A9B-D93D-48AB-8783-FA0D713C12DD}" dt="2022-01-18T15:11:52.617" v="13" actId="1076"/>
          <ac:picMkLst>
            <pc:docMk/>
            <pc:sldMk cId="2151549396" sldId="567"/>
            <ac:picMk id="5" creationId="{406C9227-67C4-44A2-AB4E-1CE6967B9EEB}"/>
          </ac:picMkLst>
        </pc:picChg>
        <pc:picChg chg="mod">
          <ac:chgData name="Kevin Hughes" userId="c30d6e00f56cba5d" providerId="LiveId" clId="{DAD89A9B-D93D-48AB-8783-FA0D713C12DD}" dt="2022-01-18T15:09:35.582" v="0" actId="1076"/>
          <ac:picMkLst>
            <pc:docMk/>
            <pc:sldMk cId="2151549396" sldId="567"/>
            <ac:picMk id="7" creationId="{6080B6A7-A538-4973-92F3-38DA82F495E6}"/>
          </ac:picMkLst>
        </pc:picChg>
        <pc:picChg chg="mod">
          <ac:chgData name="Kevin Hughes" userId="c30d6e00f56cba5d" providerId="LiveId" clId="{DAD89A9B-D93D-48AB-8783-FA0D713C12DD}" dt="2022-01-18T15:11:52.617" v="13" actId="1076"/>
          <ac:picMkLst>
            <pc:docMk/>
            <pc:sldMk cId="2151549396" sldId="567"/>
            <ac:picMk id="10" creationId="{80C815B8-83C2-4F27-94F4-C580DF4F1280}"/>
          </ac:picMkLst>
        </pc:picChg>
        <pc:picChg chg="mod">
          <ac:chgData name="Kevin Hughes" userId="c30d6e00f56cba5d" providerId="LiveId" clId="{DAD89A9B-D93D-48AB-8783-FA0D713C12DD}" dt="2022-01-18T15:11:52.617" v="13" actId="1076"/>
          <ac:picMkLst>
            <pc:docMk/>
            <pc:sldMk cId="2151549396" sldId="567"/>
            <ac:picMk id="64" creationId="{CB03EDAA-A054-4F80-8B77-C3ED52DEDB22}"/>
          </ac:picMkLst>
        </pc:picChg>
        <pc:picChg chg="mod">
          <ac:chgData name="Kevin Hughes" userId="c30d6e00f56cba5d" providerId="LiveId" clId="{DAD89A9B-D93D-48AB-8783-FA0D713C12DD}" dt="2022-01-18T15:11:52.617" v="13" actId="1076"/>
          <ac:picMkLst>
            <pc:docMk/>
            <pc:sldMk cId="2151549396" sldId="567"/>
            <ac:picMk id="65" creationId="{04C97668-1069-4A71-B8C9-5667F96BAF43}"/>
          </ac:picMkLst>
        </pc:picChg>
        <pc:picChg chg="mod">
          <ac:chgData name="Kevin Hughes" userId="c30d6e00f56cba5d" providerId="LiveId" clId="{DAD89A9B-D93D-48AB-8783-FA0D713C12DD}" dt="2022-01-18T15:11:52.617" v="13" actId="1076"/>
          <ac:picMkLst>
            <pc:docMk/>
            <pc:sldMk cId="2151549396" sldId="567"/>
            <ac:picMk id="66" creationId="{35954EA8-3B87-4970-8137-AB08CA7C2CF8}"/>
          </ac:picMkLst>
        </pc:picChg>
        <pc:picChg chg="mod">
          <ac:chgData name="Kevin Hughes" userId="c30d6e00f56cba5d" providerId="LiveId" clId="{DAD89A9B-D93D-48AB-8783-FA0D713C12DD}" dt="2022-01-18T15:11:52.617" v="13" actId="1076"/>
          <ac:picMkLst>
            <pc:docMk/>
            <pc:sldMk cId="2151549396" sldId="567"/>
            <ac:picMk id="67" creationId="{4A1AF650-C0DA-420F-BAB2-8BD4766FFECC}"/>
          </ac:picMkLst>
        </pc:picChg>
        <pc:picChg chg="mod">
          <ac:chgData name="Kevin Hughes" userId="c30d6e00f56cba5d" providerId="LiveId" clId="{DAD89A9B-D93D-48AB-8783-FA0D713C12DD}" dt="2022-01-18T15:11:52.617" v="13" actId="1076"/>
          <ac:picMkLst>
            <pc:docMk/>
            <pc:sldMk cId="2151549396" sldId="567"/>
            <ac:picMk id="68" creationId="{974BCEAA-745E-41C0-9EF9-DA8282FAAE9C}"/>
          </ac:picMkLst>
        </pc:picChg>
        <pc:picChg chg="mod">
          <ac:chgData name="Kevin Hughes" userId="c30d6e00f56cba5d" providerId="LiveId" clId="{DAD89A9B-D93D-48AB-8783-FA0D713C12DD}" dt="2022-01-18T15:11:52.617" v="13" actId="1076"/>
          <ac:picMkLst>
            <pc:docMk/>
            <pc:sldMk cId="2151549396" sldId="567"/>
            <ac:picMk id="71" creationId="{3C5FD5C2-4632-4A62-9D63-C84DA79840D5}"/>
          </ac:picMkLst>
        </pc:picChg>
        <pc:picChg chg="mod">
          <ac:chgData name="Kevin Hughes" userId="c30d6e00f56cba5d" providerId="LiveId" clId="{DAD89A9B-D93D-48AB-8783-FA0D713C12DD}" dt="2022-01-18T15:11:52.617" v="13" actId="1076"/>
          <ac:picMkLst>
            <pc:docMk/>
            <pc:sldMk cId="2151549396" sldId="567"/>
            <ac:picMk id="72" creationId="{FA5C5F1F-F817-45D7-9E53-54F97AB369A8}"/>
          </ac:picMkLst>
        </pc:picChg>
        <pc:picChg chg="mod">
          <ac:chgData name="Kevin Hughes" userId="c30d6e00f56cba5d" providerId="LiveId" clId="{DAD89A9B-D93D-48AB-8783-FA0D713C12DD}" dt="2022-01-18T15:11:52.617" v="13" actId="1076"/>
          <ac:picMkLst>
            <pc:docMk/>
            <pc:sldMk cId="2151549396" sldId="567"/>
            <ac:picMk id="73" creationId="{CB788E18-C0F5-42E9-A7C1-990EB824AA1F}"/>
          </ac:picMkLst>
        </pc:picChg>
        <pc:picChg chg="mod">
          <ac:chgData name="Kevin Hughes" userId="c30d6e00f56cba5d" providerId="LiveId" clId="{DAD89A9B-D93D-48AB-8783-FA0D713C12DD}" dt="2022-01-18T15:11:52.617" v="13" actId="1076"/>
          <ac:picMkLst>
            <pc:docMk/>
            <pc:sldMk cId="2151549396" sldId="567"/>
            <ac:picMk id="74" creationId="{B6D406ED-FD1B-4EC1-BD22-67470C2C1839}"/>
          </ac:picMkLst>
        </pc:picChg>
        <pc:picChg chg="mod">
          <ac:chgData name="Kevin Hughes" userId="c30d6e00f56cba5d" providerId="LiveId" clId="{DAD89A9B-D93D-48AB-8783-FA0D713C12DD}" dt="2022-01-18T15:11:52.617" v="13" actId="1076"/>
          <ac:picMkLst>
            <pc:docMk/>
            <pc:sldMk cId="2151549396" sldId="567"/>
            <ac:picMk id="75" creationId="{D2A6DBD3-D3EF-4884-BBA6-DA554FA242D2}"/>
          </ac:picMkLst>
        </pc:picChg>
        <pc:picChg chg="mod">
          <ac:chgData name="Kevin Hughes" userId="c30d6e00f56cba5d" providerId="LiveId" clId="{DAD89A9B-D93D-48AB-8783-FA0D713C12DD}" dt="2022-01-18T15:11:52.617" v="13" actId="1076"/>
          <ac:picMkLst>
            <pc:docMk/>
            <pc:sldMk cId="2151549396" sldId="567"/>
            <ac:picMk id="76" creationId="{2F6973D2-93CF-4780-89B3-EFDEDF1C9431}"/>
          </ac:picMkLst>
        </pc:picChg>
        <pc:picChg chg="mod">
          <ac:chgData name="Kevin Hughes" userId="c30d6e00f56cba5d" providerId="LiveId" clId="{DAD89A9B-D93D-48AB-8783-FA0D713C12DD}" dt="2022-01-18T15:11:52.617" v="13" actId="1076"/>
          <ac:picMkLst>
            <pc:docMk/>
            <pc:sldMk cId="2151549396" sldId="567"/>
            <ac:picMk id="77" creationId="{EF58AC1A-420A-4D79-8357-8E623C320DF1}"/>
          </ac:picMkLst>
        </pc:picChg>
      </pc:sldChg>
      <pc:sldChg chg="addSp delSp modSp add mod addAnim delAnim modAnim">
        <pc:chgData name="Kevin Hughes" userId="c30d6e00f56cba5d" providerId="LiveId" clId="{DAD89A9B-D93D-48AB-8783-FA0D713C12DD}" dt="2022-01-20T18:43:54.425" v="1525"/>
        <pc:sldMkLst>
          <pc:docMk/>
          <pc:sldMk cId="2292826518" sldId="569"/>
        </pc:sldMkLst>
        <pc:spChg chg="mod">
          <ac:chgData name="Kevin Hughes" userId="c30d6e00f56cba5d" providerId="LiveId" clId="{DAD89A9B-D93D-48AB-8783-FA0D713C12DD}" dt="2022-01-20T15:18:05.860" v="1259" actId="403"/>
          <ac:spMkLst>
            <pc:docMk/>
            <pc:sldMk cId="2292826518" sldId="569"/>
            <ac:spMk id="8" creationId="{50E1189D-7FC7-49C1-A2B8-EAD726031912}"/>
          </ac:spMkLst>
        </pc:spChg>
        <pc:spChg chg="add mod">
          <ac:chgData name="Kevin Hughes" userId="c30d6e00f56cba5d" providerId="LiveId" clId="{DAD89A9B-D93D-48AB-8783-FA0D713C12DD}" dt="2022-01-20T15:01:02.506" v="1195" actId="207"/>
          <ac:spMkLst>
            <pc:docMk/>
            <pc:sldMk cId="2292826518" sldId="569"/>
            <ac:spMk id="17" creationId="{22C07487-EB2A-4890-9835-6437CDC7033D}"/>
          </ac:spMkLst>
        </pc:spChg>
        <pc:spChg chg="add del mod">
          <ac:chgData name="Kevin Hughes" userId="c30d6e00f56cba5d" providerId="LiveId" clId="{DAD89A9B-D93D-48AB-8783-FA0D713C12DD}" dt="2022-01-19T22:38:35.274" v="145" actId="21"/>
          <ac:spMkLst>
            <pc:docMk/>
            <pc:sldMk cId="2292826518" sldId="569"/>
            <ac:spMk id="27" creationId="{C92EE91F-7E7E-4B81-828F-D429BD7099A1}"/>
          </ac:spMkLst>
        </pc:spChg>
        <pc:spChg chg="add del mod">
          <ac:chgData name="Kevin Hughes" userId="c30d6e00f56cba5d" providerId="LiveId" clId="{DAD89A9B-D93D-48AB-8783-FA0D713C12DD}" dt="2022-01-19T22:38:35.274" v="145" actId="21"/>
          <ac:spMkLst>
            <pc:docMk/>
            <pc:sldMk cId="2292826518" sldId="569"/>
            <ac:spMk id="28" creationId="{18BBC345-1D47-4A49-A5C1-024F24491926}"/>
          </ac:spMkLst>
        </pc:spChg>
        <pc:spChg chg="add del mod">
          <ac:chgData name="Kevin Hughes" userId="c30d6e00f56cba5d" providerId="LiveId" clId="{DAD89A9B-D93D-48AB-8783-FA0D713C12DD}" dt="2022-01-20T14:45:30.962" v="1140" actId="208"/>
          <ac:spMkLst>
            <pc:docMk/>
            <pc:sldMk cId="2292826518" sldId="569"/>
            <ac:spMk id="29" creationId="{2384425D-2C69-4429-98DE-C5493EC33EFB}"/>
          </ac:spMkLst>
        </pc:spChg>
        <pc:spChg chg="add del mod">
          <ac:chgData name="Kevin Hughes" userId="c30d6e00f56cba5d" providerId="LiveId" clId="{DAD89A9B-D93D-48AB-8783-FA0D713C12DD}" dt="2022-01-19T22:38:35.274" v="145" actId="21"/>
          <ac:spMkLst>
            <pc:docMk/>
            <pc:sldMk cId="2292826518" sldId="569"/>
            <ac:spMk id="30" creationId="{380BDD80-41AA-441D-88B3-45DC82335FA9}"/>
          </ac:spMkLst>
        </pc:spChg>
        <pc:spChg chg="add del mod">
          <ac:chgData name="Kevin Hughes" userId="c30d6e00f56cba5d" providerId="LiveId" clId="{DAD89A9B-D93D-48AB-8783-FA0D713C12DD}" dt="2022-01-19T22:38:35.274" v="145" actId="21"/>
          <ac:spMkLst>
            <pc:docMk/>
            <pc:sldMk cId="2292826518" sldId="569"/>
            <ac:spMk id="31" creationId="{9BDEE080-2878-46D1-BFCA-5E22E9D9092F}"/>
          </ac:spMkLst>
        </pc:spChg>
        <pc:spChg chg="add del mod">
          <ac:chgData name="Kevin Hughes" userId="c30d6e00f56cba5d" providerId="LiveId" clId="{DAD89A9B-D93D-48AB-8783-FA0D713C12DD}" dt="2022-01-19T22:38:35.274" v="145" actId="21"/>
          <ac:spMkLst>
            <pc:docMk/>
            <pc:sldMk cId="2292826518" sldId="569"/>
            <ac:spMk id="32" creationId="{60EF3B59-238C-4EB5-94CB-39AC29E175B4}"/>
          </ac:spMkLst>
        </pc:spChg>
        <pc:spChg chg="add del mod">
          <ac:chgData name="Kevin Hughes" userId="c30d6e00f56cba5d" providerId="LiveId" clId="{DAD89A9B-D93D-48AB-8783-FA0D713C12DD}" dt="2022-01-19T22:39:16.246" v="149" actId="21"/>
          <ac:spMkLst>
            <pc:docMk/>
            <pc:sldMk cId="2292826518" sldId="569"/>
            <ac:spMk id="33" creationId="{99A2CB3D-E706-4590-A7DB-09285C3E22F8}"/>
          </ac:spMkLst>
        </pc:spChg>
        <pc:spChg chg="mod">
          <ac:chgData name="Kevin Hughes" userId="c30d6e00f56cba5d" providerId="LiveId" clId="{DAD89A9B-D93D-48AB-8783-FA0D713C12DD}" dt="2022-01-20T14:47:08.165" v="1145" actId="2710"/>
          <ac:spMkLst>
            <pc:docMk/>
            <pc:sldMk cId="2292826518" sldId="569"/>
            <ac:spMk id="34" creationId="{1C601E45-3638-421E-86A9-4D07381FA96D}"/>
          </ac:spMkLst>
        </pc:spChg>
        <pc:spChg chg="add del mod">
          <ac:chgData name="Kevin Hughes" userId="c30d6e00f56cba5d" providerId="LiveId" clId="{DAD89A9B-D93D-48AB-8783-FA0D713C12DD}" dt="2022-01-19T22:39:16.246" v="149" actId="21"/>
          <ac:spMkLst>
            <pc:docMk/>
            <pc:sldMk cId="2292826518" sldId="569"/>
            <ac:spMk id="35" creationId="{8108974B-A1DF-44AA-ADDA-19D67BF634D9}"/>
          </ac:spMkLst>
        </pc:spChg>
        <pc:spChg chg="add del mod">
          <ac:chgData name="Kevin Hughes" userId="c30d6e00f56cba5d" providerId="LiveId" clId="{DAD89A9B-D93D-48AB-8783-FA0D713C12DD}" dt="2022-01-19T22:28:57.158" v="40" actId="21"/>
          <ac:spMkLst>
            <pc:docMk/>
            <pc:sldMk cId="2292826518" sldId="569"/>
            <ac:spMk id="36" creationId="{59EC43B4-6538-4248-A6D9-65E7AC00D471}"/>
          </ac:spMkLst>
        </pc:spChg>
        <pc:spChg chg="add del mod">
          <ac:chgData name="Kevin Hughes" userId="c30d6e00f56cba5d" providerId="LiveId" clId="{DAD89A9B-D93D-48AB-8783-FA0D713C12DD}" dt="2022-01-19T22:28:57.158" v="40" actId="21"/>
          <ac:spMkLst>
            <pc:docMk/>
            <pc:sldMk cId="2292826518" sldId="569"/>
            <ac:spMk id="37" creationId="{3B10E429-4C6C-4CAD-B2BA-F060430EE604}"/>
          </ac:spMkLst>
        </pc:spChg>
        <pc:spChg chg="add del mod">
          <ac:chgData name="Kevin Hughes" userId="c30d6e00f56cba5d" providerId="LiveId" clId="{DAD89A9B-D93D-48AB-8783-FA0D713C12DD}" dt="2022-01-19T22:28:57.158" v="40" actId="21"/>
          <ac:spMkLst>
            <pc:docMk/>
            <pc:sldMk cId="2292826518" sldId="569"/>
            <ac:spMk id="38" creationId="{FCE39F0B-A0D1-4E10-AB97-C9B354F7A4AC}"/>
          </ac:spMkLst>
        </pc:spChg>
        <pc:spChg chg="add del mod">
          <ac:chgData name="Kevin Hughes" userId="c30d6e00f56cba5d" providerId="LiveId" clId="{DAD89A9B-D93D-48AB-8783-FA0D713C12DD}" dt="2022-01-19T22:28:57.158" v="40" actId="21"/>
          <ac:spMkLst>
            <pc:docMk/>
            <pc:sldMk cId="2292826518" sldId="569"/>
            <ac:spMk id="39" creationId="{F8BC3E0E-06C4-4574-82BB-87BA077F49ED}"/>
          </ac:spMkLst>
        </pc:spChg>
        <pc:spChg chg="add del mod">
          <ac:chgData name="Kevin Hughes" userId="c30d6e00f56cba5d" providerId="LiveId" clId="{DAD89A9B-D93D-48AB-8783-FA0D713C12DD}" dt="2022-01-19T22:39:16.246" v="149" actId="21"/>
          <ac:spMkLst>
            <pc:docMk/>
            <pc:sldMk cId="2292826518" sldId="569"/>
            <ac:spMk id="40" creationId="{9AE682FD-21C2-4D72-B78B-F723F522D9EA}"/>
          </ac:spMkLst>
        </pc:spChg>
        <pc:spChg chg="add del mod">
          <ac:chgData name="Kevin Hughes" userId="c30d6e00f56cba5d" providerId="LiveId" clId="{DAD89A9B-D93D-48AB-8783-FA0D713C12DD}" dt="2022-01-19T22:35:32.978" v="98"/>
          <ac:spMkLst>
            <pc:docMk/>
            <pc:sldMk cId="2292826518" sldId="569"/>
            <ac:spMk id="41" creationId="{2EA7CE6C-05D4-4DFD-A8D3-1991852329BA}"/>
          </ac:spMkLst>
        </pc:spChg>
        <pc:spChg chg="add del mod">
          <ac:chgData name="Kevin Hughes" userId="c30d6e00f56cba5d" providerId="LiveId" clId="{DAD89A9B-D93D-48AB-8783-FA0D713C12DD}" dt="2022-01-19T22:35:32.023" v="97"/>
          <ac:spMkLst>
            <pc:docMk/>
            <pc:sldMk cId="2292826518" sldId="569"/>
            <ac:spMk id="42" creationId="{BEFC53EE-198F-4006-9798-DCDCF757025D}"/>
          </ac:spMkLst>
        </pc:spChg>
        <pc:spChg chg="add del mod">
          <ac:chgData name="Kevin Hughes" userId="c30d6e00f56cba5d" providerId="LiveId" clId="{DAD89A9B-D93D-48AB-8783-FA0D713C12DD}" dt="2022-01-19T22:35:31.553" v="96"/>
          <ac:spMkLst>
            <pc:docMk/>
            <pc:sldMk cId="2292826518" sldId="569"/>
            <ac:spMk id="43" creationId="{61CA36CA-4CF5-4274-B2B7-B90D76964817}"/>
          </ac:spMkLst>
        </pc:spChg>
        <pc:spChg chg="add del mod">
          <ac:chgData name="Kevin Hughes" userId="c30d6e00f56cba5d" providerId="LiveId" clId="{DAD89A9B-D93D-48AB-8783-FA0D713C12DD}" dt="2022-01-19T22:35:31.183" v="95"/>
          <ac:spMkLst>
            <pc:docMk/>
            <pc:sldMk cId="2292826518" sldId="569"/>
            <ac:spMk id="44" creationId="{F8A9654C-8360-473A-8CCD-0A46043E1251}"/>
          </ac:spMkLst>
        </pc:spChg>
        <pc:spChg chg="add del mod">
          <ac:chgData name="Kevin Hughes" userId="c30d6e00f56cba5d" providerId="LiveId" clId="{DAD89A9B-D93D-48AB-8783-FA0D713C12DD}" dt="2022-01-19T22:35:30.933" v="94"/>
          <ac:spMkLst>
            <pc:docMk/>
            <pc:sldMk cId="2292826518" sldId="569"/>
            <ac:spMk id="45" creationId="{9D0BE49D-0AE8-42F6-A372-423DFEEA8FE4}"/>
          </ac:spMkLst>
        </pc:spChg>
        <pc:spChg chg="add del mod">
          <ac:chgData name="Kevin Hughes" userId="c30d6e00f56cba5d" providerId="LiveId" clId="{DAD89A9B-D93D-48AB-8783-FA0D713C12DD}" dt="2022-01-19T22:35:30.684" v="93"/>
          <ac:spMkLst>
            <pc:docMk/>
            <pc:sldMk cId="2292826518" sldId="569"/>
            <ac:spMk id="46" creationId="{0DFC6D2D-20D9-4EE0-B222-54343CBFFAD4}"/>
          </ac:spMkLst>
        </pc:spChg>
        <pc:spChg chg="add del mod">
          <ac:chgData name="Kevin Hughes" userId="c30d6e00f56cba5d" providerId="LiveId" clId="{DAD89A9B-D93D-48AB-8783-FA0D713C12DD}" dt="2022-01-19T22:35:30.293" v="92"/>
          <ac:spMkLst>
            <pc:docMk/>
            <pc:sldMk cId="2292826518" sldId="569"/>
            <ac:spMk id="47" creationId="{19932CCE-BA56-43AB-AF4C-A12FC46BE3AC}"/>
          </ac:spMkLst>
        </pc:spChg>
        <pc:spChg chg="add mod">
          <ac:chgData name="Kevin Hughes" userId="c30d6e00f56cba5d" providerId="LiveId" clId="{DAD89A9B-D93D-48AB-8783-FA0D713C12DD}" dt="2022-01-20T14:57:46.374" v="1164" actId="207"/>
          <ac:spMkLst>
            <pc:docMk/>
            <pc:sldMk cId="2292826518" sldId="569"/>
            <ac:spMk id="48" creationId="{43CDDE88-5116-4197-9A2A-1DA1D4C2E8C7}"/>
          </ac:spMkLst>
        </pc:spChg>
        <pc:spChg chg="add mod">
          <ac:chgData name="Kevin Hughes" userId="c30d6e00f56cba5d" providerId="LiveId" clId="{DAD89A9B-D93D-48AB-8783-FA0D713C12DD}" dt="2022-01-20T14:45:30.962" v="1140" actId="208"/>
          <ac:spMkLst>
            <pc:docMk/>
            <pc:sldMk cId="2292826518" sldId="569"/>
            <ac:spMk id="49" creationId="{3A78DF30-4034-4994-8D62-7E70CE226CBF}"/>
          </ac:spMkLst>
        </pc:spChg>
        <pc:spChg chg="add mod">
          <ac:chgData name="Kevin Hughes" userId="c30d6e00f56cba5d" providerId="LiveId" clId="{DAD89A9B-D93D-48AB-8783-FA0D713C12DD}" dt="2022-01-20T14:45:30.962" v="1140" actId="208"/>
          <ac:spMkLst>
            <pc:docMk/>
            <pc:sldMk cId="2292826518" sldId="569"/>
            <ac:spMk id="50" creationId="{A87C2F01-9E69-425F-B5E2-86FE6F1E27CA}"/>
          </ac:spMkLst>
        </pc:spChg>
        <pc:spChg chg="add del mod">
          <ac:chgData name="Kevin Hughes" userId="c30d6e00f56cba5d" providerId="LiveId" clId="{DAD89A9B-D93D-48AB-8783-FA0D713C12DD}" dt="2022-01-19T22:38:35.274" v="145" actId="21"/>
          <ac:spMkLst>
            <pc:docMk/>
            <pc:sldMk cId="2292826518" sldId="569"/>
            <ac:spMk id="51" creationId="{C214F396-BE2F-4CA4-BE3C-1CAB345E9133}"/>
          </ac:spMkLst>
        </pc:spChg>
        <pc:spChg chg="add mod">
          <ac:chgData name="Kevin Hughes" userId="c30d6e00f56cba5d" providerId="LiveId" clId="{DAD89A9B-D93D-48AB-8783-FA0D713C12DD}" dt="2022-01-20T14:45:30.962" v="1140" actId="208"/>
          <ac:spMkLst>
            <pc:docMk/>
            <pc:sldMk cId="2292826518" sldId="569"/>
            <ac:spMk id="52" creationId="{19717982-9A3A-4FB4-B351-C7E4F47D3A3F}"/>
          </ac:spMkLst>
        </pc:spChg>
        <pc:spChg chg="add mod">
          <ac:chgData name="Kevin Hughes" userId="c30d6e00f56cba5d" providerId="LiveId" clId="{DAD89A9B-D93D-48AB-8783-FA0D713C12DD}" dt="2022-01-20T14:45:30.962" v="1140" actId="208"/>
          <ac:spMkLst>
            <pc:docMk/>
            <pc:sldMk cId="2292826518" sldId="569"/>
            <ac:spMk id="53" creationId="{5DFB1287-4A14-4D2E-B6CD-DF984706318C}"/>
          </ac:spMkLst>
        </pc:spChg>
        <pc:spChg chg="add mod">
          <ac:chgData name="Kevin Hughes" userId="c30d6e00f56cba5d" providerId="LiveId" clId="{DAD89A9B-D93D-48AB-8783-FA0D713C12DD}" dt="2022-01-20T14:45:30.962" v="1140" actId="208"/>
          <ac:spMkLst>
            <pc:docMk/>
            <pc:sldMk cId="2292826518" sldId="569"/>
            <ac:spMk id="54" creationId="{AE7912D7-0CC5-4671-A07A-79F67F8AB15D}"/>
          </ac:spMkLst>
        </pc:spChg>
        <pc:spChg chg="add mod">
          <ac:chgData name="Kevin Hughes" userId="c30d6e00f56cba5d" providerId="LiveId" clId="{DAD89A9B-D93D-48AB-8783-FA0D713C12DD}" dt="2022-01-20T14:45:30.962" v="1140" actId="208"/>
          <ac:spMkLst>
            <pc:docMk/>
            <pc:sldMk cId="2292826518" sldId="569"/>
            <ac:spMk id="55" creationId="{4E38CFBE-509F-4E1C-9EA6-67C475C20F80}"/>
          </ac:spMkLst>
        </pc:spChg>
        <pc:spChg chg="add mod">
          <ac:chgData name="Kevin Hughes" userId="c30d6e00f56cba5d" providerId="LiveId" clId="{DAD89A9B-D93D-48AB-8783-FA0D713C12DD}" dt="2022-01-20T14:57:52.257" v="1165" actId="207"/>
          <ac:spMkLst>
            <pc:docMk/>
            <pc:sldMk cId="2292826518" sldId="569"/>
            <ac:spMk id="56" creationId="{98467CCE-04F8-42E4-877C-787D3CCBD133}"/>
          </ac:spMkLst>
        </pc:spChg>
        <pc:spChg chg="add mod">
          <ac:chgData name="Kevin Hughes" userId="c30d6e00f56cba5d" providerId="LiveId" clId="{DAD89A9B-D93D-48AB-8783-FA0D713C12DD}" dt="2022-01-20T14:57:56.459" v="1166" actId="207"/>
          <ac:spMkLst>
            <pc:docMk/>
            <pc:sldMk cId="2292826518" sldId="569"/>
            <ac:spMk id="57" creationId="{71179ED0-FDB3-4446-81B8-045446DAB7FE}"/>
          </ac:spMkLst>
        </pc:spChg>
        <pc:spChg chg="add mod">
          <ac:chgData name="Kevin Hughes" userId="c30d6e00f56cba5d" providerId="LiveId" clId="{DAD89A9B-D93D-48AB-8783-FA0D713C12DD}" dt="2022-01-20T14:58:00.418" v="1167" actId="207"/>
          <ac:spMkLst>
            <pc:docMk/>
            <pc:sldMk cId="2292826518" sldId="569"/>
            <ac:spMk id="58" creationId="{8455E074-BF18-4763-ABC1-227A31680109}"/>
          </ac:spMkLst>
        </pc:spChg>
        <pc:spChg chg="mod">
          <ac:chgData name="Kevin Hughes" userId="c30d6e00f56cba5d" providerId="LiveId" clId="{DAD89A9B-D93D-48AB-8783-FA0D713C12DD}" dt="2022-01-19T22:40:59.808" v="167" actId="14100"/>
          <ac:spMkLst>
            <pc:docMk/>
            <pc:sldMk cId="2292826518" sldId="569"/>
            <ac:spMk id="62" creationId="{32D326AD-1F14-4B8B-8734-791F547C2C14}"/>
          </ac:spMkLst>
        </pc:spChg>
        <pc:spChg chg="mod">
          <ac:chgData name="Kevin Hughes" userId="c30d6e00f56cba5d" providerId="LiveId" clId="{DAD89A9B-D93D-48AB-8783-FA0D713C12DD}" dt="2022-01-20T14:41:11.935" v="1112" actId="208"/>
          <ac:spMkLst>
            <pc:docMk/>
            <pc:sldMk cId="2292826518" sldId="569"/>
            <ac:spMk id="63" creationId="{DE46B7B0-EA60-4CB6-BE67-D1309AAE9C08}"/>
          </ac:spMkLst>
        </pc:spChg>
        <pc:spChg chg="del">
          <ac:chgData name="Kevin Hughes" userId="c30d6e00f56cba5d" providerId="LiveId" clId="{DAD89A9B-D93D-48AB-8783-FA0D713C12DD}" dt="2022-01-19T22:38:35.274" v="145" actId="21"/>
          <ac:spMkLst>
            <pc:docMk/>
            <pc:sldMk cId="2292826518" sldId="569"/>
            <ac:spMk id="69" creationId="{FBFCB6DF-B04B-453E-AC28-EA7918E7BD74}"/>
          </ac:spMkLst>
        </pc:spChg>
        <pc:spChg chg="del">
          <ac:chgData name="Kevin Hughes" userId="c30d6e00f56cba5d" providerId="LiveId" clId="{DAD89A9B-D93D-48AB-8783-FA0D713C12DD}" dt="2022-01-19T22:38:35.274" v="145" actId="21"/>
          <ac:spMkLst>
            <pc:docMk/>
            <pc:sldMk cId="2292826518" sldId="569"/>
            <ac:spMk id="70" creationId="{8FD60778-2C1F-4B04-847B-18ABFDC06D0C}"/>
          </ac:spMkLst>
        </pc:spChg>
        <pc:spChg chg="del">
          <ac:chgData name="Kevin Hughes" userId="c30d6e00f56cba5d" providerId="LiveId" clId="{DAD89A9B-D93D-48AB-8783-FA0D713C12DD}" dt="2022-01-19T22:38:46.252" v="147" actId="21"/>
          <ac:spMkLst>
            <pc:docMk/>
            <pc:sldMk cId="2292826518" sldId="569"/>
            <ac:spMk id="78" creationId="{2D64545B-7D25-465D-95A4-61BCDC5C1071}"/>
          </ac:spMkLst>
        </pc:spChg>
        <pc:picChg chg="del mod">
          <ac:chgData name="Kevin Hughes" userId="c30d6e00f56cba5d" providerId="LiveId" clId="{DAD89A9B-D93D-48AB-8783-FA0D713C12DD}" dt="2022-01-19T22:38:39.363" v="146" actId="21"/>
          <ac:picMkLst>
            <pc:docMk/>
            <pc:sldMk cId="2292826518" sldId="569"/>
            <ac:picMk id="5" creationId="{406C9227-67C4-44A2-AB4E-1CE6967B9EEB}"/>
          </ac:picMkLst>
        </pc:picChg>
        <pc:picChg chg="del">
          <ac:chgData name="Kevin Hughes" userId="c30d6e00f56cba5d" providerId="LiveId" clId="{DAD89A9B-D93D-48AB-8783-FA0D713C12DD}" dt="2022-01-19T22:38:46.252" v="147" actId="21"/>
          <ac:picMkLst>
            <pc:docMk/>
            <pc:sldMk cId="2292826518" sldId="569"/>
            <ac:picMk id="7" creationId="{6080B6A7-A538-4973-92F3-38DA82F495E6}"/>
          </ac:picMkLst>
        </pc:picChg>
        <pc:picChg chg="del mod">
          <ac:chgData name="Kevin Hughes" userId="c30d6e00f56cba5d" providerId="LiveId" clId="{DAD89A9B-D93D-48AB-8783-FA0D713C12DD}" dt="2022-01-19T22:38:39.363" v="146" actId="21"/>
          <ac:picMkLst>
            <pc:docMk/>
            <pc:sldMk cId="2292826518" sldId="569"/>
            <ac:picMk id="10" creationId="{80C815B8-83C2-4F27-94F4-C580DF4F1280}"/>
          </ac:picMkLst>
        </pc:picChg>
        <pc:picChg chg="del mod">
          <ac:chgData name="Kevin Hughes" userId="c30d6e00f56cba5d" providerId="LiveId" clId="{DAD89A9B-D93D-48AB-8783-FA0D713C12DD}" dt="2022-01-19T22:38:35.274" v="145" actId="21"/>
          <ac:picMkLst>
            <pc:docMk/>
            <pc:sldMk cId="2292826518" sldId="569"/>
            <ac:picMk id="64" creationId="{CB03EDAA-A054-4F80-8B77-C3ED52DEDB22}"/>
          </ac:picMkLst>
        </pc:picChg>
        <pc:picChg chg="del mod">
          <ac:chgData name="Kevin Hughes" userId="c30d6e00f56cba5d" providerId="LiveId" clId="{DAD89A9B-D93D-48AB-8783-FA0D713C12DD}" dt="2022-01-19T22:38:35.274" v="145" actId="21"/>
          <ac:picMkLst>
            <pc:docMk/>
            <pc:sldMk cId="2292826518" sldId="569"/>
            <ac:picMk id="65" creationId="{04C97668-1069-4A71-B8C9-5667F96BAF43}"/>
          </ac:picMkLst>
        </pc:picChg>
        <pc:picChg chg="del mod">
          <ac:chgData name="Kevin Hughes" userId="c30d6e00f56cba5d" providerId="LiveId" clId="{DAD89A9B-D93D-48AB-8783-FA0D713C12DD}" dt="2022-01-19T22:38:35.274" v="145" actId="21"/>
          <ac:picMkLst>
            <pc:docMk/>
            <pc:sldMk cId="2292826518" sldId="569"/>
            <ac:picMk id="66" creationId="{35954EA8-3B87-4970-8137-AB08CA7C2CF8}"/>
          </ac:picMkLst>
        </pc:picChg>
        <pc:picChg chg="del mod">
          <ac:chgData name="Kevin Hughes" userId="c30d6e00f56cba5d" providerId="LiveId" clId="{DAD89A9B-D93D-48AB-8783-FA0D713C12DD}" dt="2022-01-19T22:38:35.274" v="145" actId="21"/>
          <ac:picMkLst>
            <pc:docMk/>
            <pc:sldMk cId="2292826518" sldId="569"/>
            <ac:picMk id="67" creationId="{4A1AF650-C0DA-420F-BAB2-8BD4766FFECC}"/>
          </ac:picMkLst>
        </pc:picChg>
        <pc:picChg chg="del mod">
          <ac:chgData name="Kevin Hughes" userId="c30d6e00f56cba5d" providerId="LiveId" clId="{DAD89A9B-D93D-48AB-8783-FA0D713C12DD}" dt="2022-01-19T22:38:35.274" v="145" actId="21"/>
          <ac:picMkLst>
            <pc:docMk/>
            <pc:sldMk cId="2292826518" sldId="569"/>
            <ac:picMk id="68" creationId="{974BCEAA-745E-41C0-9EF9-DA8282FAAE9C}"/>
          </ac:picMkLst>
        </pc:picChg>
        <pc:picChg chg="del mod">
          <ac:chgData name="Kevin Hughes" userId="c30d6e00f56cba5d" providerId="LiveId" clId="{DAD89A9B-D93D-48AB-8783-FA0D713C12DD}" dt="2022-01-19T22:38:35.274" v="145" actId="21"/>
          <ac:picMkLst>
            <pc:docMk/>
            <pc:sldMk cId="2292826518" sldId="569"/>
            <ac:picMk id="71" creationId="{3C5FD5C2-4632-4A62-9D63-C84DA79840D5}"/>
          </ac:picMkLst>
        </pc:picChg>
        <pc:picChg chg="del mod">
          <ac:chgData name="Kevin Hughes" userId="c30d6e00f56cba5d" providerId="LiveId" clId="{DAD89A9B-D93D-48AB-8783-FA0D713C12DD}" dt="2022-01-19T22:38:35.274" v="145" actId="21"/>
          <ac:picMkLst>
            <pc:docMk/>
            <pc:sldMk cId="2292826518" sldId="569"/>
            <ac:picMk id="72" creationId="{FA5C5F1F-F817-45D7-9E53-54F97AB369A8}"/>
          </ac:picMkLst>
        </pc:picChg>
        <pc:picChg chg="del mod">
          <ac:chgData name="Kevin Hughes" userId="c30d6e00f56cba5d" providerId="LiveId" clId="{DAD89A9B-D93D-48AB-8783-FA0D713C12DD}" dt="2022-01-19T22:38:35.274" v="145" actId="21"/>
          <ac:picMkLst>
            <pc:docMk/>
            <pc:sldMk cId="2292826518" sldId="569"/>
            <ac:picMk id="73" creationId="{CB788E18-C0F5-42E9-A7C1-990EB824AA1F}"/>
          </ac:picMkLst>
        </pc:picChg>
        <pc:picChg chg="del mod">
          <ac:chgData name="Kevin Hughes" userId="c30d6e00f56cba5d" providerId="LiveId" clId="{DAD89A9B-D93D-48AB-8783-FA0D713C12DD}" dt="2022-01-19T22:38:35.274" v="145" actId="21"/>
          <ac:picMkLst>
            <pc:docMk/>
            <pc:sldMk cId="2292826518" sldId="569"/>
            <ac:picMk id="74" creationId="{B6D406ED-FD1B-4EC1-BD22-67470C2C1839}"/>
          </ac:picMkLst>
        </pc:picChg>
        <pc:picChg chg="del mod">
          <ac:chgData name="Kevin Hughes" userId="c30d6e00f56cba5d" providerId="LiveId" clId="{DAD89A9B-D93D-48AB-8783-FA0D713C12DD}" dt="2022-01-19T22:38:35.274" v="145" actId="21"/>
          <ac:picMkLst>
            <pc:docMk/>
            <pc:sldMk cId="2292826518" sldId="569"/>
            <ac:picMk id="75" creationId="{D2A6DBD3-D3EF-4884-BBA6-DA554FA242D2}"/>
          </ac:picMkLst>
        </pc:picChg>
        <pc:picChg chg="del mod">
          <ac:chgData name="Kevin Hughes" userId="c30d6e00f56cba5d" providerId="LiveId" clId="{DAD89A9B-D93D-48AB-8783-FA0D713C12DD}" dt="2022-01-19T22:38:35.274" v="145" actId="21"/>
          <ac:picMkLst>
            <pc:docMk/>
            <pc:sldMk cId="2292826518" sldId="569"/>
            <ac:picMk id="76" creationId="{2F6973D2-93CF-4780-89B3-EFDEDF1C9431}"/>
          </ac:picMkLst>
        </pc:picChg>
        <pc:picChg chg="del mod">
          <ac:chgData name="Kevin Hughes" userId="c30d6e00f56cba5d" providerId="LiveId" clId="{DAD89A9B-D93D-48AB-8783-FA0D713C12DD}" dt="2022-01-19T22:38:35.274" v="145" actId="21"/>
          <ac:picMkLst>
            <pc:docMk/>
            <pc:sldMk cId="2292826518" sldId="569"/>
            <ac:picMk id="77" creationId="{EF58AC1A-420A-4D79-8357-8E623C320DF1}"/>
          </ac:picMkLst>
        </pc:picChg>
      </pc:sldChg>
      <pc:sldChg chg="addSp delSp modSp add mod delAnim modAnim">
        <pc:chgData name="Kevin Hughes" userId="c30d6e00f56cba5d" providerId="LiveId" clId="{DAD89A9B-D93D-48AB-8783-FA0D713C12DD}" dt="2022-01-20T18:49:46.512" v="1579"/>
        <pc:sldMkLst>
          <pc:docMk/>
          <pc:sldMk cId="1050175947" sldId="570"/>
        </pc:sldMkLst>
        <pc:spChg chg="del">
          <ac:chgData name="Kevin Hughes" userId="c30d6e00f56cba5d" providerId="LiveId" clId="{DAD89A9B-D93D-48AB-8783-FA0D713C12DD}" dt="2022-01-19T22:58:56.561" v="410" actId="21"/>
          <ac:spMkLst>
            <pc:docMk/>
            <pc:sldMk cId="1050175947" sldId="570"/>
            <ac:spMk id="8" creationId="{50E1189D-7FC7-49C1-A2B8-EAD726031912}"/>
          </ac:spMkLst>
        </pc:spChg>
        <pc:spChg chg="add mod">
          <ac:chgData name="Kevin Hughes" userId="c30d6e00f56cba5d" providerId="LiveId" clId="{DAD89A9B-D93D-48AB-8783-FA0D713C12DD}" dt="2022-01-20T15:33:02.714" v="1349" actId="255"/>
          <ac:spMkLst>
            <pc:docMk/>
            <pc:sldMk cId="1050175947" sldId="570"/>
            <ac:spMk id="10" creationId="{7BD399D2-2344-4CCD-881C-168F79A9184E}"/>
          </ac:spMkLst>
        </pc:spChg>
        <pc:spChg chg="add mod">
          <ac:chgData name="Kevin Hughes" userId="c30d6e00f56cba5d" providerId="LiveId" clId="{DAD89A9B-D93D-48AB-8783-FA0D713C12DD}" dt="2022-01-20T15:24:08.044" v="1314" actId="20577"/>
          <ac:spMkLst>
            <pc:docMk/>
            <pc:sldMk cId="1050175947" sldId="570"/>
            <ac:spMk id="17" creationId="{1FA1ED6B-3CA1-422A-AF60-3D1D5D7D78FB}"/>
          </ac:spMkLst>
        </pc:spChg>
        <pc:spChg chg="add mod">
          <ac:chgData name="Kevin Hughes" userId="c30d6e00f56cba5d" providerId="LiveId" clId="{DAD89A9B-D93D-48AB-8783-FA0D713C12DD}" dt="2022-01-20T15:32:24.303" v="1339" actId="255"/>
          <ac:spMkLst>
            <pc:docMk/>
            <pc:sldMk cId="1050175947" sldId="570"/>
            <ac:spMk id="18" creationId="{80654760-37EF-4CF2-A7FF-2A5FD33E1E10}"/>
          </ac:spMkLst>
        </pc:spChg>
        <pc:spChg chg="del">
          <ac:chgData name="Kevin Hughes" userId="c30d6e00f56cba5d" providerId="LiveId" clId="{DAD89A9B-D93D-48AB-8783-FA0D713C12DD}" dt="2022-01-19T22:51:34.337" v="321" actId="21"/>
          <ac:spMkLst>
            <pc:docMk/>
            <pc:sldMk cId="1050175947" sldId="570"/>
            <ac:spMk id="29" creationId="{2384425D-2C69-4429-98DE-C5493EC33EFB}"/>
          </ac:spMkLst>
        </pc:spChg>
        <pc:spChg chg="del">
          <ac:chgData name="Kevin Hughes" userId="c30d6e00f56cba5d" providerId="LiveId" clId="{DAD89A9B-D93D-48AB-8783-FA0D713C12DD}" dt="2022-01-19T23:18:06.912" v="672" actId="21"/>
          <ac:spMkLst>
            <pc:docMk/>
            <pc:sldMk cId="1050175947" sldId="570"/>
            <ac:spMk id="34" creationId="{1C601E45-3638-421E-86A9-4D07381FA96D}"/>
          </ac:spMkLst>
        </pc:spChg>
        <pc:spChg chg="del mod">
          <ac:chgData name="Kevin Hughes" userId="c30d6e00f56cba5d" providerId="LiveId" clId="{DAD89A9B-D93D-48AB-8783-FA0D713C12DD}" dt="2022-01-19T23:18:38.026" v="676" actId="21"/>
          <ac:spMkLst>
            <pc:docMk/>
            <pc:sldMk cId="1050175947" sldId="570"/>
            <ac:spMk id="48" creationId="{43CDDE88-5116-4197-9A2A-1DA1D4C2E8C7}"/>
          </ac:spMkLst>
        </pc:spChg>
        <pc:spChg chg="del">
          <ac:chgData name="Kevin Hughes" userId="c30d6e00f56cba5d" providerId="LiveId" clId="{DAD89A9B-D93D-48AB-8783-FA0D713C12DD}" dt="2022-01-19T22:51:34.337" v="321" actId="21"/>
          <ac:spMkLst>
            <pc:docMk/>
            <pc:sldMk cId="1050175947" sldId="570"/>
            <ac:spMk id="49" creationId="{3A78DF30-4034-4994-8D62-7E70CE226CBF}"/>
          </ac:spMkLst>
        </pc:spChg>
        <pc:spChg chg="del">
          <ac:chgData name="Kevin Hughes" userId="c30d6e00f56cba5d" providerId="LiveId" clId="{DAD89A9B-D93D-48AB-8783-FA0D713C12DD}" dt="2022-01-19T22:51:34.337" v="321" actId="21"/>
          <ac:spMkLst>
            <pc:docMk/>
            <pc:sldMk cId="1050175947" sldId="570"/>
            <ac:spMk id="50" creationId="{A87C2F01-9E69-425F-B5E2-86FE6F1E27CA}"/>
          </ac:spMkLst>
        </pc:spChg>
        <pc:spChg chg="del">
          <ac:chgData name="Kevin Hughes" userId="c30d6e00f56cba5d" providerId="LiveId" clId="{DAD89A9B-D93D-48AB-8783-FA0D713C12DD}" dt="2022-01-19T22:51:34.337" v="321" actId="21"/>
          <ac:spMkLst>
            <pc:docMk/>
            <pc:sldMk cId="1050175947" sldId="570"/>
            <ac:spMk id="52" creationId="{19717982-9A3A-4FB4-B351-C7E4F47D3A3F}"/>
          </ac:spMkLst>
        </pc:spChg>
        <pc:spChg chg="mod">
          <ac:chgData name="Kevin Hughes" userId="c30d6e00f56cba5d" providerId="LiveId" clId="{DAD89A9B-D93D-48AB-8783-FA0D713C12DD}" dt="2022-01-20T15:16:55.047" v="1252" actId="1076"/>
          <ac:spMkLst>
            <pc:docMk/>
            <pc:sldMk cId="1050175947" sldId="570"/>
            <ac:spMk id="53" creationId="{5DFB1287-4A14-4D2E-B6CD-DF984706318C}"/>
          </ac:spMkLst>
        </pc:spChg>
        <pc:spChg chg="mod">
          <ac:chgData name="Kevin Hughes" userId="c30d6e00f56cba5d" providerId="LiveId" clId="{DAD89A9B-D93D-48AB-8783-FA0D713C12DD}" dt="2022-01-20T15:16:55.047" v="1252" actId="1076"/>
          <ac:spMkLst>
            <pc:docMk/>
            <pc:sldMk cId="1050175947" sldId="570"/>
            <ac:spMk id="54" creationId="{AE7912D7-0CC5-4671-A07A-79F67F8AB15D}"/>
          </ac:spMkLst>
        </pc:spChg>
        <pc:spChg chg="mod">
          <ac:chgData name="Kevin Hughes" userId="c30d6e00f56cba5d" providerId="LiveId" clId="{DAD89A9B-D93D-48AB-8783-FA0D713C12DD}" dt="2022-01-20T15:16:55.047" v="1252" actId="1076"/>
          <ac:spMkLst>
            <pc:docMk/>
            <pc:sldMk cId="1050175947" sldId="570"/>
            <ac:spMk id="55" creationId="{4E38CFBE-509F-4E1C-9EA6-67C475C20F80}"/>
          </ac:spMkLst>
        </pc:spChg>
        <pc:spChg chg="mod">
          <ac:chgData name="Kevin Hughes" userId="c30d6e00f56cba5d" providerId="LiveId" clId="{DAD89A9B-D93D-48AB-8783-FA0D713C12DD}" dt="2022-01-20T15:16:55.047" v="1252" actId="1076"/>
          <ac:spMkLst>
            <pc:docMk/>
            <pc:sldMk cId="1050175947" sldId="570"/>
            <ac:spMk id="56" creationId="{98467CCE-04F8-42E4-877C-787D3CCBD133}"/>
          </ac:spMkLst>
        </pc:spChg>
        <pc:spChg chg="mod">
          <ac:chgData name="Kevin Hughes" userId="c30d6e00f56cba5d" providerId="LiveId" clId="{DAD89A9B-D93D-48AB-8783-FA0D713C12DD}" dt="2022-01-20T15:16:55.047" v="1252" actId="1076"/>
          <ac:spMkLst>
            <pc:docMk/>
            <pc:sldMk cId="1050175947" sldId="570"/>
            <ac:spMk id="57" creationId="{71179ED0-FDB3-4446-81B8-045446DAB7FE}"/>
          </ac:spMkLst>
        </pc:spChg>
        <pc:spChg chg="mod">
          <ac:chgData name="Kevin Hughes" userId="c30d6e00f56cba5d" providerId="LiveId" clId="{DAD89A9B-D93D-48AB-8783-FA0D713C12DD}" dt="2022-01-20T15:16:55.047" v="1252" actId="1076"/>
          <ac:spMkLst>
            <pc:docMk/>
            <pc:sldMk cId="1050175947" sldId="570"/>
            <ac:spMk id="58" creationId="{8455E074-BF18-4763-ABC1-227A31680109}"/>
          </ac:spMkLst>
        </pc:spChg>
        <pc:spChg chg="del">
          <ac:chgData name="Kevin Hughes" userId="c30d6e00f56cba5d" providerId="LiveId" clId="{DAD89A9B-D93D-48AB-8783-FA0D713C12DD}" dt="2022-01-19T23:18:06.912" v="672" actId="21"/>
          <ac:spMkLst>
            <pc:docMk/>
            <pc:sldMk cId="1050175947" sldId="570"/>
            <ac:spMk id="62" creationId="{32D326AD-1F14-4B8B-8734-791F547C2C14}"/>
          </ac:spMkLst>
        </pc:spChg>
        <pc:spChg chg="del">
          <ac:chgData name="Kevin Hughes" userId="c30d6e00f56cba5d" providerId="LiveId" clId="{DAD89A9B-D93D-48AB-8783-FA0D713C12DD}" dt="2022-01-19T23:18:06.912" v="672" actId="21"/>
          <ac:spMkLst>
            <pc:docMk/>
            <pc:sldMk cId="1050175947" sldId="570"/>
            <ac:spMk id="63" creationId="{DE46B7B0-EA60-4CB6-BE67-D1309AAE9C08}"/>
          </ac:spMkLst>
        </pc:spChg>
      </pc:sldChg>
      <pc:sldChg chg="addSp modSp new mod ord modAnim">
        <pc:chgData name="Kevin Hughes" userId="c30d6e00f56cba5d" providerId="LiveId" clId="{DAD89A9B-D93D-48AB-8783-FA0D713C12DD}" dt="2022-01-20T18:39:30.037" v="1504"/>
        <pc:sldMkLst>
          <pc:docMk/>
          <pc:sldMk cId="3975565737" sldId="571"/>
        </pc:sldMkLst>
        <pc:spChg chg="add mod">
          <ac:chgData name="Kevin Hughes" userId="c30d6e00f56cba5d" providerId="LiveId" clId="{DAD89A9B-D93D-48AB-8783-FA0D713C12DD}" dt="2022-01-20T14:39:19.633" v="1109" actId="1076"/>
          <ac:spMkLst>
            <pc:docMk/>
            <pc:sldMk cId="3975565737" sldId="571"/>
            <ac:spMk id="3" creationId="{902A3BBB-ECD9-4488-BDD3-9ED813B00565}"/>
          </ac:spMkLst>
        </pc:spChg>
        <pc:spChg chg="add mod">
          <ac:chgData name="Kevin Hughes" userId="c30d6e00f56cba5d" providerId="LiveId" clId="{DAD89A9B-D93D-48AB-8783-FA0D713C12DD}" dt="2022-01-19T22:50:54.570" v="320" actId="207"/>
          <ac:spMkLst>
            <pc:docMk/>
            <pc:sldMk cId="3975565737" sldId="571"/>
            <ac:spMk id="4" creationId="{2BEAA2EB-901D-4406-87AE-068FB1FBD7C5}"/>
          </ac:spMkLst>
        </pc:spChg>
      </pc:sldChg>
      <pc:sldChg chg="addSp delSp modSp add mod ord delAnim modAnim">
        <pc:chgData name="Kevin Hughes" userId="c30d6e00f56cba5d" providerId="LiveId" clId="{DAD89A9B-D93D-48AB-8783-FA0D713C12DD}" dt="2022-01-20T18:33:20.320" v="1418"/>
        <pc:sldMkLst>
          <pc:docMk/>
          <pc:sldMk cId="2465838457" sldId="572"/>
        </pc:sldMkLst>
        <pc:spChg chg="add mod">
          <ac:chgData name="Kevin Hughes" userId="c30d6e00f56cba5d" providerId="LiveId" clId="{DAD89A9B-D93D-48AB-8783-FA0D713C12DD}" dt="2022-01-20T15:21:47.780" v="1293" actId="20577"/>
          <ac:spMkLst>
            <pc:docMk/>
            <pc:sldMk cId="2465838457" sldId="572"/>
            <ac:spMk id="2" creationId="{0C91CBF9-FE5C-4A19-B6D4-BC9FC4A16760}"/>
          </ac:spMkLst>
        </pc:spChg>
        <pc:spChg chg="mod">
          <ac:chgData name="Kevin Hughes" userId="c30d6e00f56cba5d" providerId="LiveId" clId="{DAD89A9B-D93D-48AB-8783-FA0D713C12DD}" dt="2022-01-20T15:19:33.886" v="1265" actId="207"/>
          <ac:spMkLst>
            <pc:docMk/>
            <pc:sldMk cId="2465838457" sldId="572"/>
            <ac:spMk id="8" creationId="{50E1189D-7FC7-49C1-A2B8-EAD726031912}"/>
          </ac:spMkLst>
        </pc:spChg>
        <pc:spChg chg="add del mod">
          <ac:chgData name="Kevin Hughes" userId="c30d6e00f56cba5d" providerId="LiveId" clId="{DAD89A9B-D93D-48AB-8783-FA0D713C12DD}" dt="2022-01-20T14:33:22.883" v="1100" actId="21"/>
          <ac:spMkLst>
            <pc:docMk/>
            <pc:sldMk cId="2465838457" sldId="572"/>
            <ac:spMk id="12" creationId="{BE32068F-A13A-41BC-841E-1184DA679884}"/>
          </ac:spMkLst>
        </pc:spChg>
        <pc:spChg chg="add mod">
          <ac:chgData name="Kevin Hughes" userId="c30d6e00f56cba5d" providerId="LiveId" clId="{DAD89A9B-D93D-48AB-8783-FA0D713C12DD}" dt="2022-01-20T15:22:18.458" v="1303" actId="20577"/>
          <ac:spMkLst>
            <pc:docMk/>
            <pc:sldMk cId="2465838457" sldId="572"/>
            <ac:spMk id="18" creationId="{E7E287EF-DCAB-47B9-BE42-341E6AD33663}"/>
          </ac:spMkLst>
        </pc:spChg>
        <pc:spChg chg="add mod">
          <ac:chgData name="Kevin Hughes" userId="c30d6e00f56cba5d" providerId="LiveId" clId="{DAD89A9B-D93D-48AB-8783-FA0D713C12DD}" dt="2022-01-20T15:22:03.219" v="1300" actId="207"/>
          <ac:spMkLst>
            <pc:docMk/>
            <pc:sldMk cId="2465838457" sldId="572"/>
            <ac:spMk id="19" creationId="{462969F6-CB41-4011-BBAE-EAD66FCFD125}"/>
          </ac:spMkLst>
        </pc:spChg>
        <pc:spChg chg="add mod">
          <ac:chgData name="Kevin Hughes" userId="c30d6e00f56cba5d" providerId="LiveId" clId="{DAD89A9B-D93D-48AB-8783-FA0D713C12DD}" dt="2022-01-20T15:22:32.814" v="1306" actId="20577"/>
          <ac:spMkLst>
            <pc:docMk/>
            <pc:sldMk cId="2465838457" sldId="572"/>
            <ac:spMk id="20" creationId="{DD6CED0A-61CE-41AE-B5CC-BA4A5815703D}"/>
          </ac:spMkLst>
        </pc:spChg>
        <pc:spChg chg="mod">
          <ac:chgData name="Kevin Hughes" userId="c30d6e00f56cba5d" providerId="LiveId" clId="{DAD89A9B-D93D-48AB-8783-FA0D713C12DD}" dt="2022-01-20T14:50:39.724" v="1150" actId="208"/>
          <ac:spMkLst>
            <pc:docMk/>
            <pc:sldMk cId="2465838457" sldId="572"/>
            <ac:spMk id="29" creationId="{2384425D-2C69-4429-98DE-C5493EC33EFB}"/>
          </ac:spMkLst>
        </pc:spChg>
        <pc:spChg chg="del">
          <ac:chgData name="Kevin Hughes" userId="c30d6e00f56cba5d" providerId="LiveId" clId="{DAD89A9B-D93D-48AB-8783-FA0D713C12DD}" dt="2022-01-19T23:00:00.765" v="416" actId="21"/>
          <ac:spMkLst>
            <pc:docMk/>
            <pc:sldMk cId="2465838457" sldId="572"/>
            <ac:spMk id="34" creationId="{1C601E45-3638-421E-86A9-4D07381FA96D}"/>
          </ac:spMkLst>
        </pc:spChg>
        <pc:spChg chg="mod">
          <ac:chgData name="Kevin Hughes" userId="c30d6e00f56cba5d" providerId="LiveId" clId="{DAD89A9B-D93D-48AB-8783-FA0D713C12DD}" dt="2022-01-20T15:19:39.560" v="1266" actId="207"/>
          <ac:spMkLst>
            <pc:docMk/>
            <pc:sldMk cId="2465838457" sldId="572"/>
            <ac:spMk id="48" creationId="{43CDDE88-5116-4197-9A2A-1DA1D4C2E8C7}"/>
          </ac:spMkLst>
        </pc:spChg>
        <pc:spChg chg="mod">
          <ac:chgData name="Kevin Hughes" userId="c30d6e00f56cba5d" providerId="LiveId" clId="{DAD89A9B-D93D-48AB-8783-FA0D713C12DD}" dt="2022-01-20T14:50:39.724" v="1150" actId="208"/>
          <ac:spMkLst>
            <pc:docMk/>
            <pc:sldMk cId="2465838457" sldId="572"/>
            <ac:spMk id="49" creationId="{3A78DF30-4034-4994-8D62-7E70CE226CBF}"/>
          </ac:spMkLst>
        </pc:spChg>
        <pc:spChg chg="mod">
          <ac:chgData name="Kevin Hughes" userId="c30d6e00f56cba5d" providerId="LiveId" clId="{DAD89A9B-D93D-48AB-8783-FA0D713C12DD}" dt="2022-01-20T14:50:39.724" v="1150" actId="208"/>
          <ac:spMkLst>
            <pc:docMk/>
            <pc:sldMk cId="2465838457" sldId="572"/>
            <ac:spMk id="50" creationId="{A87C2F01-9E69-425F-B5E2-86FE6F1E27CA}"/>
          </ac:spMkLst>
        </pc:spChg>
        <pc:spChg chg="mod">
          <ac:chgData name="Kevin Hughes" userId="c30d6e00f56cba5d" providerId="LiveId" clId="{DAD89A9B-D93D-48AB-8783-FA0D713C12DD}" dt="2022-01-20T14:50:39.724" v="1150" actId="208"/>
          <ac:spMkLst>
            <pc:docMk/>
            <pc:sldMk cId="2465838457" sldId="572"/>
            <ac:spMk id="52" creationId="{19717982-9A3A-4FB4-B351-C7E4F47D3A3F}"/>
          </ac:spMkLst>
        </pc:spChg>
        <pc:spChg chg="del">
          <ac:chgData name="Kevin Hughes" userId="c30d6e00f56cba5d" providerId="LiveId" clId="{DAD89A9B-D93D-48AB-8783-FA0D713C12DD}" dt="2022-01-19T22:54:31.136" v="366" actId="21"/>
          <ac:spMkLst>
            <pc:docMk/>
            <pc:sldMk cId="2465838457" sldId="572"/>
            <ac:spMk id="53" creationId="{5DFB1287-4A14-4D2E-B6CD-DF984706318C}"/>
          </ac:spMkLst>
        </pc:spChg>
        <pc:spChg chg="del">
          <ac:chgData name="Kevin Hughes" userId="c30d6e00f56cba5d" providerId="LiveId" clId="{DAD89A9B-D93D-48AB-8783-FA0D713C12DD}" dt="2022-01-19T22:54:31.136" v="366" actId="21"/>
          <ac:spMkLst>
            <pc:docMk/>
            <pc:sldMk cId="2465838457" sldId="572"/>
            <ac:spMk id="54" creationId="{AE7912D7-0CC5-4671-A07A-79F67F8AB15D}"/>
          </ac:spMkLst>
        </pc:spChg>
        <pc:spChg chg="del">
          <ac:chgData name="Kevin Hughes" userId="c30d6e00f56cba5d" providerId="LiveId" clId="{DAD89A9B-D93D-48AB-8783-FA0D713C12DD}" dt="2022-01-19T22:54:31.136" v="366" actId="21"/>
          <ac:spMkLst>
            <pc:docMk/>
            <pc:sldMk cId="2465838457" sldId="572"/>
            <ac:spMk id="55" creationId="{4E38CFBE-509F-4E1C-9EA6-67C475C20F80}"/>
          </ac:spMkLst>
        </pc:spChg>
        <pc:spChg chg="del">
          <ac:chgData name="Kevin Hughes" userId="c30d6e00f56cba5d" providerId="LiveId" clId="{DAD89A9B-D93D-48AB-8783-FA0D713C12DD}" dt="2022-01-19T22:54:31.136" v="366" actId="21"/>
          <ac:spMkLst>
            <pc:docMk/>
            <pc:sldMk cId="2465838457" sldId="572"/>
            <ac:spMk id="56" creationId="{98467CCE-04F8-42E4-877C-787D3CCBD133}"/>
          </ac:spMkLst>
        </pc:spChg>
        <pc:spChg chg="del">
          <ac:chgData name="Kevin Hughes" userId="c30d6e00f56cba5d" providerId="LiveId" clId="{DAD89A9B-D93D-48AB-8783-FA0D713C12DD}" dt="2022-01-19T22:54:31.136" v="366" actId="21"/>
          <ac:spMkLst>
            <pc:docMk/>
            <pc:sldMk cId="2465838457" sldId="572"/>
            <ac:spMk id="57" creationId="{71179ED0-FDB3-4446-81B8-045446DAB7FE}"/>
          </ac:spMkLst>
        </pc:spChg>
        <pc:spChg chg="del">
          <ac:chgData name="Kevin Hughes" userId="c30d6e00f56cba5d" providerId="LiveId" clId="{DAD89A9B-D93D-48AB-8783-FA0D713C12DD}" dt="2022-01-19T22:54:31.136" v="366" actId="21"/>
          <ac:spMkLst>
            <pc:docMk/>
            <pc:sldMk cId="2465838457" sldId="572"/>
            <ac:spMk id="58" creationId="{8455E074-BF18-4763-ABC1-227A31680109}"/>
          </ac:spMkLst>
        </pc:spChg>
        <pc:spChg chg="del">
          <ac:chgData name="Kevin Hughes" userId="c30d6e00f56cba5d" providerId="LiveId" clId="{DAD89A9B-D93D-48AB-8783-FA0D713C12DD}" dt="2022-01-19T23:00:00.765" v="416" actId="21"/>
          <ac:spMkLst>
            <pc:docMk/>
            <pc:sldMk cId="2465838457" sldId="572"/>
            <ac:spMk id="62" creationId="{32D326AD-1F14-4B8B-8734-791F547C2C14}"/>
          </ac:spMkLst>
        </pc:spChg>
        <pc:spChg chg="del">
          <ac:chgData name="Kevin Hughes" userId="c30d6e00f56cba5d" providerId="LiveId" clId="{DAD89A9B-D93D-48AB-8783-FA0D713C12DD}" dt="2022-01-19T23:00:00.765" v="416" actId="21"/>
          <ac:spMkLst>
            <pc:docMk/>
            <pc:sldMk cId="2465838457" sldId="572"/>
            <ac:spMk id="63" creationId="{DE46B7B0-EA60-4CB6-BE67-D1309AAE9C08}"/>
          </ac:spMkLst>
        </pc:spChg>
      </pc:sldChg>
      <pc:sldChg chg="addSp delSp modSp add mod delAnim modAnim">
        <pc:chgData name="Kevin Hughes" userId="c30d6e00f56cba5d" providerId="LiveId" clId="{DAD89A9B-D93D-48AB-8783-FA0D713C12DD}" dt="2022-01-20T15:18:30.704" v="1264" actId="20577"/>
        <pc:sldMkLst>
          <pc:docMk/>
          <pc:sldMk cId="569413870" sldId="573"/>
        </pc:sldMkLst>
        <pc:spChg chg="add mod">
          <ac:chgData name="Kevin Hughes" userId="c30d6e00f56cba5d" providerId="LiveId" clId="{DAD89A9B-D93D-48AB-8783-FA0D713C12DD}" dt="2022-01-19T23:33:31.575" v="791" actId="207"/>
          <ac:spMkLst>
            <pc:docMk/>
            <pc:sldMk cId="569413870" sldId="573"/>
            <ac:spMk id="10" creationId="{90A24BDD-1950-4E8E-8E4E-90F618C64FE0}"/>
          </ac:spMkLst>
        </pc:spChg>
        <pc:spChg chg="mod">
          <ac:chgData name="Kevin Hughes" userId="c30d6e00f56cba5d" providerId="LiveId" clId="{DAD89A9B-D93D-48AB-8783-FA0D713C12DD}" dt="2022-01-20T15:18:30.704" v="1264" actId="20577"/>
          <ac:spMkLst>
            <pc:docMk/>
            <pc:sldMk cId="569413870" sldId="573"/>
            <ac:spMk id="17" creationId="{1FA1ED6B-3CA1-422A-AF60-3D1D5D7D78FB}"/>
          </ac:spMkLst>
        </pc:spChg>
        <pc:spChg chg="del">
          <ac:chgData name="Kevin Hughes" userId="c30d6e00f56cba5d" providerId="LiveId" clId="{DAD89A9B-D93D-48AB-8783-FA0D713C12DD}" dt="2022-01-19T23:30:05.142" v="757" actId="21"/>
          <ac:spMkLst>
            <pc:docMk/>
            <pc:sldMk cId="569413870" sldId="573"/>
            <ac:spMk id="53" creationId="{5DFB1287-4A14-4D2E-B6CD-DF984706318C}"/>
          </ac:spMkLst>
        </pc:spChg>
        <pc:spChg chg="mod">
          <ac:chgData name="Kevin Hughes" userId="c30d6e00f56cba5d" providerId="LiveId" clId="{DAD89A9B-D93D-48AB-8783-FA0D713C12DD}" dt="2022-01-19T23:30:31.827" v="762" actId="14100"/>
          <ac:spMkLst>
            <pc:docMk/>
            <pc:sldMk cId="569413870" sldId="573"/>
            <ac:spMk id="54" creationId="{AE7912D7-0CC5-4671-A07A-79F67F8AB15D}"/>
          </ac:spMkLst>
        </pc:spChg>
        <pc:spChg chg="mod">
          <ac:chgData name="Kevin Hughes" userId="c30d6e00f56cba5d" providerId="LiveId" clId="{DAD89A9B-D93D-48AB-8783-FA0D713C12DD}" dt="2022-01-19T23:30:35.583" v="763" actId="14100"/>
          <ac:spMkLst>
            <pc:docMk/>
            <pc:sldMk cId="569413870" sldId="573"/>
            <ac:spMk id="55" creationId="{4E38CFBE-509F-4E1C-9EA6-67C475C20F80}"/>
          </ac:spMkLst>
        </pc:spChg>
        <pc:spChg chg="del">
          <ac:chgData name="Kevin Hughes" userId="c30d6e00f56cba5d" providerId="LiveId" clId="{DAD89A9B-D93D-48AB-8783-FA0D713C12DD}" dt="2022-01-19T23:30:05.142" v="757" actId="21"/>
          <ac:spMkLst>
            <pc:docMk/>
            <pc:sldMk cId="569413870" sldId="573"/>
            <ac:spMk id="56" creationId="{98467CCE-04F8-42E4-877C-787D3CCBD133}"/>
          </ac:spMkLst>
        </pc:spChg>
        <pc:spChg chg="mod">
          <ac:chgData name="Kevin Hughes" userId="c30d6e00f56cba5d" providerId="LiveId" clId="{DAD89A9B-D93D-48AB-8783-FA0D713C12DD}" dt="2022-01-19T23:30:17.912" v="759" actId="14100"/>
          <ac:spMkLst>
            <pc:docMk/>
            <pc:sldMk cId="569413870" sldId="573"/>
            <ac:spMk id="57" creationId="{71179ED0-FDB3-4446-81B8-045446DAB7FE}"/>
          </ac:spMkLst>
        </pc:spChg>
        <pc:spChg chg="mod">
          <ac:chgData name="Kevin Hughes" userId="c30d6e00f56cba5d" providerId="LiveId" clId="{DAD89A9B-D93D-48AB-8783-FA0D713C12DD}" dt="2022-01-19T23:30:23.126" v="760" actId="14100"/>
          <ac:spMkLst>
            <pc:docMk/>
            <pc:sldMk cId="569413870" sldId="573"/>
            <ac:spMk id="58" creationId="{8455E074-BF18-4763-ABC1-227A31680109}"/>
          </ac:spMkLst>
        </pc:spChg>
      </pc:sldChg>
      <pc:sldChg chg="new del">
        <pc:chgData name="Kevin Hughes" userId="c30d6e00f56cba5d" providerId="LiveId" clId="{DAD89A9B-D93D-48AB-8783-FA0D713C12DD}" dt="2022-01-20T18:06:47.061" v="1350" actId="2696"/>
        <pc:sldMkLst>
          <pc:docMk/>
          <pc:sldMk cId="2252501257" sldId="574"/>
        </pc:sldMkLst>
      </pc:sldChg>
      <pc:sldMasterChg chg="del delSldLayout">
        <pc:chgData name="Kevin Hughes" userId="c30d6e00f56cba5d" providerId="LiveId" clId="{DAD89A9B-D93D-48AB-8783-FA0D713C12DD}" dt="2022-01-20T13:41:50.611" v="792" actId="2696"/>
        <pc:sldMasterMkLst>
          <pc:docMk/>
          <pc:sldMasterMk cId="277498472" sldId="2147483660"/>
        </pc:sldMasterMkLst>
        <pc:sldLayoutChg chg="del">
          <pc:chgData name="Kevin Hughes" userId="c30d6e00f56cba5d" providerId="LiveId" clId="{DAD89A9B-D93D-48AB-8783-FA0D713C12DD}" dt="2022-01-20T13:41:50.611" v="792" actId="2696"/>
          <pc:sldLayoutMkLst>
            <pc:docMk/>
            <pc:sldMasterMk cId="277498472" sldId="2147483660"/>
            <pc:sldLayoutMk cId="423965587" sldId="2147483661"/>
          </pc:sldLayoutMkLst>
        </pc:sldLayoutChg>
        <pc:sldLayoutChg chg="del">
          <pc:chgData name="Kevin Hughes" userId="c30d6e00f56cba5d" providerId="LiveId" clId="{DAD89A9B-D93D-48AB-8783-FA0D713C12DD}" dt="2022-01-20T13:41:50.611" v="792" actId="2696"/>
          <pc:sldLayoutMkLst>
            <pc:docMk/>
            <pc:sldMasterMk cId="277498472" sldId="2147483660"/>
            <pc:sldLayoutMk cId="3504012813" sldId="2147483662"/>
          </pc:sldLayoutMkLst>
        </pc:sldLayoutChg>
        <pc:sldLayoutChg chg="del">
          <pc:chgData name="Kevin Hughes" userId="c30d6e00f56cba5d" providerId="LiveId" clId="{DAD89A9B-D93D-48AB-8783-FA0D713C12DD}" dt="2022-01-20T13:41:50.611" v="792" actId="2696"/>
          <pc:sldLayoutMkLst>
            <pc:docMk/>
            <pc:sldMasterMk cId="277498472" sldId="2147483660"/>
            <pc:sldLayoutMk cId="1464672315" sldId="2147483663"/>
          </pc:sldLayoutMkLst>
        </pc:sldLayoutChg>
        <pc:sldLayoutChg chg="del">
          <pc:chgData name="Kevin Hughes" userId="c30d6e00f56cba5d" providerId="LiveId" clId="{DAD89A9B-D93D-48AB-8783-FA0D713C12DD}" dt="2022-01-20T13:41:50.611" v="792" actId="2696"/>
          <pc:sldLayoutMkLst>
            <pc:docMk/>
            <pc:sldMasterMk cId="277498472" sldId="2147483660"/>
            <pc:sldLayoutMk cId="561614876" sldId="2147483664"/>
          </pc:sldLayoutMkLst>
        </pc:sldLayoutChg>
        <pc:sldLayoutChg chg="del">
          <pc:chgData name="Kevin Hughes" userId="c30d6e00f56cba5d" providerId="LiveId" clId="{DAD89A9B-D93D-48AB-8783-FA0D713C12DD}" dt="2022-01-20T13:41:50.611" v="792" actId="2696"/>
          <pc:sldLayoutMkLst>
            <pc:docMk/>
            <pc:sldMasterMk cId="277498472" sldId="2147483660"/>
            <pc:sldLayoutMk cId="1667333215" sldId="2147483665"/>
          </pc:sldLayoutMkLst>
        </pc:sldLayoutChg>
        <pc:sldLayoutChg chg="del">
          <pc:chgData name="Kevin Hughes" userId="c30d6e00f56cba5d" providerId="LiveId" clId="{DAD89A9B-D93D-48AB-8783-FA0D713C12DD}" dt="2022-01-20T13:41:50.611" v="792" actId="2696"/>
          <pc:sldLayoutMkLst>
            <pc:docMk/>
            <pc:sldMasterMk cId="277498472" sldId="2147483660"/>
            <pc:sldLayoutMk cId="2831276386" sldId="2147483666"/>
          </pc:sldLayoutMkLst>
        </pc:sldLayoutChg>
        <pc:sldLayoutChg chg="del">
          <pc:chgData name="Kevin Hughes" userId="c30d6e00f56cba5d" providerId="LiveId" clId="{DAD89A9B-D93D-48AB-8783-FA0D713C12DD}" dt="2022-01-20T13:41:50.611" v="792" actId="2696"/>
          <pc:sldLayoutMkLst>
            <pc:docMk/>
            <pc:sldMasterMk cId="277498472" sldId="2147483660"/>
            <pc:sldLayoutMk cId="3082664033" sldId="2147483667"/>
          </pc:sldLayoutMkLst>
        </pc:sldLayoutChg>
        <pc:sldLayoutChg chg="del">
          <pc:chgData name="Kevin Hughes" userId="c30d6e00f56cba5d" providerId="LiveId" clId="{DAD89A9B-D93D-48AB-8783-FA0D713C12DD}" dt="2022-01-20T13:41:50.611" v="792" actId="2696"/>
          <pc:sldLayoutMkLst>
            <pc:docMk/>
            <pc:sldMasterMk cId="277498472" sldId="2147483660"/>
            <pc:sldLayoutMk cId="2981592106" sldId="2147483668"/>
          </pc:sldLayoutMkLst>
        </pc:sldLayoutChg>
        <pc:sldLayoutChg chg="del">
          <pc:chgData name="Kevin Hughes" userId="c30d6e00f56cba5d" providerId="LiveId" clId="{DAD89A9B-D93D-48AB-8783-FA0D713C12DD}" dt="2022-01-20T13:41:50.611" v="792" actId="2696"/>
          <pc:sldLayoutMkLst>
            <pc:docMk/>
            <pc:sldMasterMk cId="277498472" sldId="2147483660"/>
            <pc:sldLayoutMk cId="1823171139" sldId="2147483669"/>
          </pc:sldLayoutMkLst>
        </pc:sldLayoutChg>
        <pc:sldLayoutChg chg="del">
          <pc:chgData name="Kevin Hughes" userId="c30d6e00f56cba5d" providerId="LiveId" clId="{DAD89A9B-D93D-48AB-8783-FA0D713C12DD}" dt="2022-01-20T13:41:50.611" v="792" actId="2696"/>
          <pc:sldLayoutMkLst>
            <pc:docMk/>
            <pc:sldMasterMk cId="277498472" sldId="2147483660"/>
            <pc:sldLayoutMk cId="3361200281" sldId="2147483670"/>
          </pc:sldLayoutMkLst>
        </pc:sldLayoutChg>
        <pc:sldLayoutChg chg="del">
          <pc:chgData name="Kevin Hughes" userId="c30d6e00f56cba5d" providerId="LiveId" clId="{DAD89A9B-D93D-48AB-8783-FA0D713C12DD}" dt="2022-01-20T13:41:50.611" v="792" actId="2696"/>
          <pc:sldLayoutMkLst>
            <pc:docMk/>
            <pc:sldMasterMk cId="277498472" sldId="2147483660"/>
            <pc:sldLayoutMk cId="3460431509" sldId="2147483671"/>
          </pc:sldLayoutMkLst>
        </pc:sldLayoutChg>
      </pc:sldMasterChg>
    </pc:docChg>
  </pc:docChgLst>
  <pc:docChgLst>
    <pc:chgData name="Kevin Hughes" userId="c30d6e00f56cba5d" providerId="LiveId" clId="{F745B692-42AA-404D-8945-05E8D24C1409}"/>
    <pc:docChg chg="modSld">
      <pc:chgData name="Kevin Hughes" userId="c30d6e00f56cba5d" providerId="LiveId" clId="{F745B692-42AA-404D-8945-05E8D24C1409}" dt="2022-06-21T15:38:09.601" v="0"/>
      <pc:docMkLst>
        <pc:docMk/>
      </pc:docMkLst>
      <pc:sldChg chg="modSp">
        <pc:chgData name="Kevin Hughes" userId="c30d6e00f56cba5d" providerId="LiveId" clId="{F745B692-42AA-404D-8945-05E8D24C1409}" dt="2022-06-21T15:38:09.601" v="0"/>
        <pc:sldMkLst>
          <pc:docMk/>
          <pc:sldMk cId="2983727944" sldId="531"/>
        </pc:sldMkLst>
        <pc:spChg chg="mod">
          <ac:chgData name="Kevin Hughes" userId="c30d6e00f56cba5d" providerId="LiveId" clId="{F745B692-42AA-404D-8945-05E8D24C1409}" dt="2022-06-21T15:38:09.601" v="0"/>
          <ac:spMkLst>
            <pc:docMk/>
            <pc:sldMk cId="2983727944" sldId="531"/>
            <ac:spMk id="9" creationId="{9FCAF8D2-2E2B-4E60-96E5-51B9224998FE}"/>
          </ac:spMkLst>
        </pc:spChg>
      </pc:sldChg>
      <pc:sldChg chg="modSp">
        <pc:chgData name="Kevin Hughes" userId="c30d6e00f56cba5d" providerId="LiveId" clId="{F745B692-42AA-404D-8945-05E8D24C1409}" dt="2022-06-21T15:38:09.601" v="0"/>
        <pc:sldMkLst>
          <pc:docMk/>
          <pc:sldMk cId="4229743800" sldId="562"/>
        </pc:sldMkLst>
        <pc:spChg chg="mod">
          <ac:chgData name="Kevin Hughes" userId="c30d6e00f56cba5d" providerId="LiveId" clId="{F745B692-42AA-404D-8945-05E8D24C1409}" dt="2022-06-21T15:38:09.601" v="0"/>
          <ac:spMkLst>
            <pc:docMk/>
            <pc:sldMk cId="4229743800" sldId="562"/>
            <ac:spMk id="8" creationId="{50E1189D-7FC7-49C1-A2B8-EAD726031912}"/>
          </ac:spMkLst>
        </pc:spChg>
        <pc:spChg chg="mod">
          <ac:chgData name="Kevin Hughes" userId="c30d6e00f56cba5d" providerId="LiveId" clId="{F745B692-42AA-404D-8945-05E8D24C1409}" dt="2022-06-21T15:38:09.601" v="0"/>
          <ac:spMkLst>
            <pc:docMk/>
            <pc:sldMk cId="4229743800" sldId="562"/>
            <ac:spMk id="31" creationId="{62978FBB-8BBD-47FD-852E-BDEC7D3AD9E9}"/>
          </ac:spMkLst>
        </pc:spChg>
        <pc:spChg chg="mod">
          <ac:chgData name="Kevin Hughes" userId="c30d6e00f56cba5d" providerId="LiveId" clId="{F745B692-42AA-404D-8945-05E8D24C1409}" dt="2022-06-21T15:38:09.601" v="0"/>
          <ac:spMkLst>
            <pc:docMk/>
            <pc:sldMk cId="4229743800" sldId="562"/>
            <ac:spMk id="39" creationId="{DC9F33F1-59A4-4C19-B5AA-4E34532A1CC1}"/>
          </ac:spMkLst>
        </pc:spChg>
      </pc:sldChg>
      <pc:sldChg chg="modSp">
        <pc:chgData name="Kevin Hughes" userId="c30d6e00f56cba5d" providerId="LiveId" clId="{F745B692-42AA-404D-8945-05E8D24C1409}" dt="2022-06-21T15:38:09.601" v="0"/>
        <pc:sldMkLst>
          <pc:docMk/>
          <pc:sldMk cId="2292826518" sldId="569"/>
        </pc:sldMkLst>
        <pc:spChg chg="mod">
          <ac:chgData name="Kevin Hughes" userId="c30d6e00f56cba5d" providerId="LiveId" clId="{F745B692-42AA-404D-8945-05E8D24C1409}" dt="2022-06-21T15:38:09.601" v="0"/>
          <ac:spMkLst>
            <pc:docMk/>
            <pc:sldMk cId="2292826518" sldId="569"/>
            <ac:spMk id="8" creationId="{50E1189D-7FC7-49C1-A2B8-EAD726031912}"/>
          </ac:spMkLst>
        </pc:spChg>
        <pc:spChg chg="mod">
          <ac:chgData name="Kevin Hughes" userId="c30d6e00f56cba5d" providerId="LiveId" clId="{F745B692-42AA-404D-8945-05E8D24C1409}" dt="2022-06-21T15:38:09.601" v="0"/>
          <ac:spMkLst>
            <pc:docMk/>
            <pc:sldMk cId="2292826518" sldId="569"/>
            <ac:spMk id="48" creationId="{43CDDE88-5116-4197-9A2A-1DA1D4C2E8C7}"/>
          </ac:spMkLst>
        </pc:spChg>
      </pc:sldChg>
      <pc:sldChg chg="modSp">
        <pc:chgData name="Kevin Hughes" userId="c30d6e00f56cba5d" providerId="LiveId" clId="{F745B692-42AA-404D-8945-05E8D24C1409}" dt="2022-06-21T15:38:09.601" v="0"/>
        <pc:sldMkLst>
          <pc:docMk/>
          <pc:sldMk cId="1050175947" sldId="570"/>
        </pc:sldMkLst>
        <pc:spChg chg="mod">
          <ac:chgData name="Kevin Hughes" userId="c30d6e00f56cba5d" providerId="LiveId" clId="{F745B692-42AA-404D-8945-05E8D24C1409}" dt="2022-06-21T15:38:09.601" v="0"/>
          <ac:spMkLst>
            <pc:docMk/>
            <pc:sldMk cId="1050175947" sldId="570"/>
            <ac:spMk id="10" creationId="{7BD399D2-2344-4CCD-881C-168F79A9184E}"/>
          </ac:spMkLst>
        </pc:spChg>
        <pc:spChg chg="mod">
          <ac:chgData name="Kevin Hughes" userId="c30d6e00f56cba5d" providerId="LiveId" clId="{F745B692-42AA-404D-8945-05E8D24C1409}" dt="2022-06-21T15:38:09.601" v="0"/>
          <ac:spMkLst>
            <pc:docMk/>
            <pc:sldMk cId="1050175947" sldId="570"/>
            <ac:spMk id="12" creationId="{C6A8085C-4195-4E18-B324-0C04B9B5C235}"/>
          </ac:spMkLst>
        </pc:spChg>
        <pc:spChg chg="mod">
          <ac:chgData name="Kevin Hughes" userId="c30d6e00f56cba5d" providerId="LiveId" clId="{F745B692-42AA-404D-8945-05E8D24C1409}" dt="2022-06-21T15:38:09.601" v="0"/>
          <ac:spMkLst>
            <pc:docMk/>
            <pc:sldMk cId="1050175947" sldId="570"/>
            <ac:spMk id="17" creationId="{1FA1ED6B-3CA1-422A-AF60-3D1D5D7D78FB}"/>
          </ac:spMkLst>
        </pc:spChg>
        <pc:spChg chg="mod">
          <ac:chgData name="Kevin Hughes" userId="c30d6e00f56cba5d" providerId="LiveId" clId="{F745B692-42AA-404D-8945-05E8D24C1409}" dt="2022-06-21T15:38:09.601" v="0"/>
          <ac:spMkLst>
            <pc:docMk/>
            <pc:sldMk cId="1050175947" sldId="570"/>
            <ac:spMk id="18" creationId="{80654760-37EF-4CF2-A7FF-2A5FD33E1E10}"/>
          </ac:spMkLst>
        </pc:spChg>
      </pc:sldChg>
      <pc:sldChg chg="modSp">
        <pc:chgData name="Kevin Hughes" userId="c30d6e00f56cba5d" providerId="LiveId" clId="{F745B692-42AA-404D-8945-05E8D24C1409}" dt="2022-06-21T15:38:09.601" v="0"/>
        <pc:sldMkLst>
          <pc:docMk/>
          <pc:sldMk cId="3975565737" sldId="571"/>
        </pc:sldMkLst>
        <pc:spChg chg="mod">
          <ac:chgData name="Kevin Hughes" userId="c30d6e00f56cba5d" providerId="LiveId" clId="{F745B692-42AA-404D-8945-05E8D24C1409}" dt="2022-06-21T15:38:09.601" v="0"/>
          <ac:spMkLst>
            <pc:docMk/>
            <pc:sldMk cId="3975565737" sldId="571"/>
            <ac:spMk id="3" creationId="{902A3BBB-ECD9-4488-BDD3-9ED813B00565}"/>
          </ac:spMkLst>
        </pc:spChg>
      </pc:sldChg>
      <pc:sldChg chg="modSp">
        <pc:chgData name="Kevin Hughes" userId="c30d6e00f56cba5d" providerId="LiveId" clId="{F745B692-42AA-404D-8945-05E8D24C1409}" dt="2022-06-21T15:38:09.601" v="0"/>
        <pc:sldMkLst>
          <pc:docMk/>
          <pc:sldMk cId="2465838457" sldId="572"/>
        </pc:sldMkLst>
        <pc:spChg chg="mod">
          <ac:chgData name="Kevin Hughes" userId="c30d6e00f56cba5d" providerId="LiveId" clId="{F745B692-42AA-404D-8945-05E8D24C1409}" dt="2022-06-21T15:38:09.601" v="0"/>
          <ac:spMkLst>
            <pc:docMk/>
            <pc:sldMk cId="2465838457" sldId="572"/>
            <ac:spMk id="2" creationId="{0C91CBF9-FE5C-4A19-B6D4-BC9FC4A16760}"/>
          </ac:spMkLst>
        </pc:spChg>
        <pc:spChg chg="mod">
          <ac:chgData name="Kevin Hughes" userId="c30d6e00f56cba5d" providerId="LiveId" clId="{F745B692-42AA-404D-8945-05E8D24C1409}" dt="2022-06-21T15:38:09.601" v="0"/>
          <ac:spMkLst>
            <pc:docMk/>
            <pc:sldMk cId="2465838457" sldId="572"/>
            <ac:spMk id="8" creationId="{50E1189D-7FC7-49C1-A2B8-EAD726031912}"/>
          </ac:spMkLst>
        </pc:spChg>
        <pc:spChg chg="mod">
          <ac:chgData name="Kevin Hughes" userId="c30d6e00f56cba5d" providerId="LiveId" clId="{F745B692-42AA-404D-8945-05E8D24C1409}" dt="2022-06-21T15:38:09.601" v="0"/>
          <ac:spMkLst>
            <pc:docMk/>
            <pc:sldMk cId="2465838457" sldId="572"/>
            <ac:spMk id="18" creationId="{E7E287EF-DCAB-47B9-BE42-341E6AD33663}"/>
          </ac:spMkLst>
        </pc:spChg>
        <pc:spChg chg="mod">
          <ac:chgData name="Kevin Hughes" userId="c30d6e00f56cba5d" providerId="LiveId" clId="{F745B692-42AA-404D-8945-05E8D24C1409}" dt="2022-06-21T15:38:09.601" v="0"/>
          <ac:spMkLst>
            <pc:docMk/>
            <pc:sldMk cId="2465838457" sldId="572"/>
            <ac:spMk id="19" creationId="{462969F6-CB41-4011-BBAE-EAD66FCFD125}"/>
          </ac:spMkLst>
        </pc:spChg>
        <pc:spChg chg="mod">
          <ac:chgData name="Kevin Hughes" userId="c30d6e00f56cba5d" providerId="LiveId" clId="{F745B692-42AA-404D-8945-05E8D24C1409}" dt="2022-06-21T15:38:09.601" v="0"/>
          <ac:spMkLst>
            <pc:docMk/>
            <pc:sldMk cId="2465838457" sldId="572"/>
            <ac:spMk id="20" creationId="{DD6CED0A-61CE-41AE-B5CC-BA4A5815703D}"/>
          </ac:spMkLst>
        </pc:spChg>
        <pc:spChg chg="mod">
          <ac:chgData name="Kevin Hughes" userId="c30d6e00f56cba5d" providerId="LiveId" clId="{F745B692-42AA-404D-8945-05E8D24C1409}" dt="2022-06-21T15:38:09.601" v="0"/>
          <ac:spMkLst>
            <pc:docMk/>
            <pc:sldMk cId="2465838457" sldId="572"/>
            <ac:spMk id="48" creationId="{43CDDE88-5116-4197-9A2A-1DA1D4C2E8C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5325-7D80-46A4-9D0E-0F2AD8A93B51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2498-FA73-47E7-A51B-0D2F72202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5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5325-7D80-46A4-9D0E-0F2AD8A93B51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2498-FA73-47E7-A51B-0D2F72202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0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5325-7D80-46A4-9D0E-0F2AD8A93B51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2498-FA73-47E7-A51B-0D2F72202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57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066-49B2-4DA2-8461-C1ECF4278862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036D-2911-464B-8956-98000A1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51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066-49B2-4DA2-8461-C1ECF4278862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036D-2911-464B-8956-98000A1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46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066-49B2-4DA2-8461-C1ECF4278862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036D-2911-464B-8956-98000A1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01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066-49B2-4DA2-8461-C1ECF4278862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036D-2911-464B-8956-98000A1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90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066-49B2-4DA2-8461-C1ECF4278862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036D-2911-464B-8956-98000A1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86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066-49B2-4DA2-8461-C1ECF4278862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036D-2911-464B-8956-98000A1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7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066-49B2-4DA2-8461-C1ECF4278862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036D-2911-464B-8956-98000A1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61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066-49B2-4DA2-8461-C1ECF4278862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036D-2911-464B-8956-98000A1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4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5325-7D80-46A4-9D0E-0F2AD8A93B51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2498-FA73-47E7-A51B-0D2F72202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5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066-49B2-4DA2-8461-C1ECF4278862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036D-2911-464B-8956-98000A1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05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066-49B2-4DA2-8461-C1ECF4278862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036D-2911-464B-8956-98000A1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061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066-49B2-4DA2-8461-C1ECF4278862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036D-2911-464B-8956-98000A1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7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5325-7D80-46A4-9D0E-0F2AD8A93B51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2498-FA73-47E7-A51B-0D2F72202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0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5325-7D80-46A4-9D0E-0F2AD8A93B51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2498-FA73-47E7-A51B-0D2F72202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0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5325-7D80-46A4-9D0E-0F2AD8A93B51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2498-FA73-47E7-A51B-0D2F72202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2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5325-7D80-46A4-9D0E-0F2AD8A93B51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2498-FA73-47E7-A51B-0D2F72202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1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5325-7D80-46A4-9D0E-0F2AD8A93B51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2498-FA73-47E7-A51B-0D2F72202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6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5325-7D80-46A4-9D0E-0F2AD8A93B51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2498-FA73-47E7-A51B-0D2F72202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5325-7D80-46A4-9D0E-0F2AD8A93B51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2498-FA73-47E7-A51B-0D2F72202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15325-7D80-46A4-9D0E-0F2AD8A93B51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B2498-FA73-47E7-A51B-0D2F72202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2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95066-49B2-4DA2-8461-C1ECF4278862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5036D-2911-464B-8956-98000A11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7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983952-456C-4273-A45E-FE5E2F9F6282}"/>
              </a:ext>
            </a:extLst>
          </p:cNvPr>
          <p:cNvSpPr/>
          <p:nvPr/>
        </p:nvSpPr>
        <p:spPr>
          <a:xfrm>
            <a:off x="0" y="179063"/>
            <a:ext cx="9144000" cy="1332031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300" normalizeH="0" baseline="0" noProof="0" dirty="0">
                <a:ln w="11430">
                  <a:solidFill>
                    <a:srgbClr val="92D05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Revelation</a:t>
            </a:r>
            <a:r>
              <a:rPr kumimoji="0" lang="en-US" sz="5400" b="1" i="0" u="none" strike="noStrike" kern="1200" cap="none" spc="300" normalizeH="0" baseline="0" noProof="0" dirty="0">
                <a:ln w="11430">
                  <a:solidFill>
                    <a:srgbClr val="92D050"/>
                  </a:solidFill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5400" b="1" i="0" u="none" strike="noStrike" kern="1200" cap="none" spc="300" normalizeH="0" baseline="0" noProof="0" dirty="0">
                <a:ln w="11430">
                  <a:solidFill>
                    <a:srgbClr val="92D05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7:9</a:t>
            </a:r>
            <a:r>
              <a:rPr kumimoji="0" lang="en-US" sz="5400" b="1" i="0" u="none" strike="noStrike" kern="1200" cap="none" spc="300" normalizeH="0" noProof="0" dirty="0">
                <a:ln w="11430">
                  <a:solidFill>
                    <a:srgbClr val="92D05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-8:13</a:t>
            </a:r>
            <a:r>
              <a:rPr kumimoji="0" lang="en-US" sz="5400" b="1" i="0" u="none" strike="noStrike" kern="1200" cap="none" spc="300" normalizeH="0" baseline="0" noProof="0" dirty="0">
                <a:ln w="11430">
                  <a:solidFill>
                    <a:srgbClr val="92D05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Lesson 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BFEF69-B668-49F0-8EC6-124835D27B53}"/>
              </a:ext>
            </a:extLst>
          </p:cNvPr>
          <p:cNvSpPr txBox="1"/>
          <p:nvPr/>
        </p:nvSpPr>
        <p:spPr>
          <a:xfrm>
            <a:off x="6833937" y="6396335"/>
            <a:ext cx="2286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Kevin E. Hughes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A260BA-AECF-4673-AA01-0CEF389DD9AB}"/>
              </a:ext>
            </a:extLst>
          </p:cNvPr>
          <p:cNvSpPr txBox="1"/>
          <p:nvPr/>
        </p:nvSpPr>
        <p:spPr>
          <a:xfrm>
            <a:off x="216567" y="6395426"/>
            <a:ext cx="334477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allscriptureinspired.com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379BB9-9424-49FC-80D5-90C66C743B8E}"/>
              </a:ext>
            </a:extLst>
          </p:cNvPr>
          <p:cNvSpPr/>
          <p:nvPr/>
        </p:nvSpPr>
        <p:spPr>
          <a:xfrm>
            <a:off x="-1" y="1751590"/>
            <a:ext cx="9144001" cy="209288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</a:t>
            </a:r>
            <a:r>
              <a:rPr kumimoji="0" lang="en-US" sz="54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54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Great Multitude</a:t>
            </a:r>
          </a:p>
          <a:p>
            <a:pPr marL="0" marR="0" lvl="0" indent="0" algn="ctr" defTabSz="457200" rtl="0" eaLnBrk="1" fontAlgn="auto" latinLnBrk="0" hangingPunct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from every </a:t>
            </a:r>
            <a:r>
              <a:rPr kumimoji="0" lang="en-US" sz="48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Nation</a:t>
            </a:r>
          </a:p>
          <a:p>
            <a:pPr marL="0" marR="0" lvl="0" indent="0" algn="ctr" defTabSz="457200" rtl="0" eaLnBrk="1" fontAlgn="auto" latinLnBrk="0" hangingPunct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 w="11430">
                  <a:solidFill>
                    <a:srgbClr val="92D050"/>
                  </a:solidFill>
                </a:ln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i</a:t>
            </a:r>
            <a:r>
              <a:rPr kumimoji="0" lang="en-US" sz="48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n</a:t>
            </a:r>
            <a:r>
              <a:rPr kumimoji="0" lang="en-US" sz="48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48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Heaven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FCAF8D2-2E2B-4E60-96E5-51B9224998FE}"/>
              </a:ext>
            </a:extLst>
          </p:cNvPr>
          <p:cNvSpPr/>
          <p:nvPr/>
        </p:nvSpPr>
        <p:spPr>
          <a:xfrm>
            <a:off x="0" y="4084968"/>
            <a:ext cx="9144000" cy="14260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srgbClr val="CC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Trumpet</a:t>
            </a:r>
            <a:r>
              <a:rPr kumimoji="0" lang="en-US" sz="54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54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Judgments</a:t>
            </a:r>
            <a:r>
              <a:rPr kumimoji="0" lang="en-US" sz="54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54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1-4</a:t>
            </a:r>
          </a:p>
          <a:p>
            <a:pPr algn="ctr">
              <a:lnSpc>
                <a:spcPts val="5200"/>
              </a:lnSpc>
              <a:defRPr/>
            </a:pPr>
            <a:r>
              <a:rPr lang="en-US" sz="4800" b="1" dirty="0">
                <a:ln w="11430">
                  <a:solidFill>
                    <a:srgbClr val="92D050"/>
                  </a:solidFill>
                </a:ln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on</a:t>
            </a:r>
            <a:r>
              <a:rPr lang="en-US" sz="4800" b="1" dirty="0">
                <a:ln w="11430">
                  <a:solidFill>
                    <a:srgbClr val="92D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4800" b="1" dirty="0">
                <a:ln w="11430">
                  <a:solidFill>
                    <a:srgbClr val="92D05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the Earth</a:t>
            </a:r>
          </a:p>
        </p:txBody>
      </p:sp>
    </p:spTree>
    <p:extLst>
      <p:ext uri="{BB962C8B-B14F-4D97-AF65-F5344CB8AC3E}">
        <p14:creationId xmlns:p14="http://schemas.microsoft.com/office/powerpoint/2010/main" val="298372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0E1189D-7FC7-49C1-A2B8-EAD726031912}"/>
              </a:ext>
            </a:extLst>
          </p:cNvPr>
          <p:cNvSpPr/>
          <p:nvPr/>
        </p:nvSpPr>
        <p:spPr>
          <a:xfrm>
            <a:off x="1265997" y="0"/>
            <a:ext cx="5852884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en-US" sz="48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The 7 </a:t>
            </a:r>
            <a:r>
              <a:rPr lang="en-US" sz="48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Seal</a:t>
            </a:r>
            <a:r>
              <a:rPr lang="en-US" sz="48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48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Judgments</a:t>
            </a:r>
            <a:endParaRPr kumimoji="0" lang="en-US" sz="4800" b="1" i="0" u="none" strike="noStrike" kern="1200" cap="none" spc="0" normalizeH="0" baseline="0" noProof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E6CBD41-56D5-4C6D-A268-1B3C09A3AD64}"/>
              </a:ext>
            </a:extLst>
          </p:cNvPr>
          <p:cNvSpPr/>
          <p:nvPr/>
        </p:nvSpPr>
        <p:spPr>
          <a:xfrm>
            <a:off x="3745874" y="2433255"/>
            <a:ext cx="822960" cy="60888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5</a:t>
            </a:r>
            <a:r>
              <a:rPr kumimoji="0" lang="en-US" sz="2000" b="1" i="0" u="none" strike="noStrike" kern="1200" cap="none" spc="0" normalizeH="0" baseline="3000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srgbClr val="0000FF"/>
                </a:solidFill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Seal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4985508-68D8-4374-881E-FE87F94966AB}"/>
              </a:ext>
            </a:extLst>
          </p:cNvPr>
          <p:cNvSpPr/>
          <p:nvPr/>
        </p:nvSpPr>
        <p:spPr>
          <a:xfrm>
            <a:off x="4644250" y="2432133"/>
            <a:ext cx="822960" cy="60888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6</a:t>
            </a:r>
            <a:r>
              <a:rPr kumimoji="0" lang="en-US" sz="2000" b="1" i="0" u="none" strike="noStrike" kern="1200" cap="none" spc="0" normalizeH="0" baseline="3000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srgbClr val="0000FF"/>
                </a:solidFill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Seal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9804489-7D0D-4056-8AF8-A6D4B13FE88A}"/>
              </a:ext>
            </a:extLst>
          </p:cNvPr>
          <p:cNvSpPr/>
          <p:nvPr/>
        </p:nvSpPr>
        <p:spPr>
          <a:xfrm>
            <a:off x="152362" y="2432133"/>
            <a:ext cx="822960" cy="60888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1</a:t>
            </a:r>
            <a:r>
              <a:rPr kumimoji="0" lang="en-US" sz="2000" b="1" i="0" u="none" strike="noStrike" kern="1200" cap="none" spc="0" normalizeH="0" baseline="3000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st</a:t>
            </a: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srgbClr val="0000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Seal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endParaRPr kumimoji="0" lang="en-US" sz="2000" b="0" i="0" u="none" strike="noStrike" kern="1200" cap="none" spc="0" normalizeH="0" baseline="0" noProof="0" dirty="0">
              <a:ln w="0"/>
              <a:solidFill>
                <a:srgbClr val="0000FF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F0B03C4-A278-4DB0-9991-C6482DCE0AE4}"/>
              </a:ext>
            </a:extLst>
          </p:cNvPr>
          <p:cNvSpPr/>
          <p:nvPr/>
        </p:nvSpPr>
        <p:spPr>
          <a:xfrm>
            <a:off x="1050740" y="2433255"/>
            <a:ext cx="822960" cy="60888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2</a:t>
            </a:r>
            <a:r>
              <a:rPr kumimoji="0" lang="en-US" sz="2000" b="1" i="0" u="none" strike="noStrike" kern="1200" cap="none" spc="0" normalizeH="0" baseline="3000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nd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srgbClr val="0000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Seal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endParaRPr kumimoji="0" lang="en-US" sz="2000" b="0" i="0" u="none" strike="noStrike" kern="1200" cap="none" spc="0" normalizeH="0" baseline="0" noProof="0" dirty="0">
              <a:ln w="0"/>
              <a:solidFill>
                <a:srgbClr val="0000FF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D00A139-EC34-4EF1-A7B0-581AFA8A52B4}"/>
              </a:ext>
            </a:extLst>
          </p:cNvPr>
          <p:cNvSpPr/>
          <p:nvPr/>
        </p:nvSpPr>
        <p:spPr>
          <a:xfrm>
            <a:off x="1949118" y="2433255"/>
            <a:ext cx="822960" cy="60888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3</a:t>
            </a:r>
            <a:r>
              <a:rPr kumimoji="0" lang="en-US" sz="2000" b="1" i="0" u="none" strike="noStrike" kern="1200" cap="none" spc="0" normalizeH="0" baseline="3000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rd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srgbClr val="0000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Seal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endParaRPr kumimoji="0" lang="en-US" sz="2000" b="0" i="0" u="none" strike="noStrike" kern="1200" cap="none" spc="0" normalizeH="0" baseline="0" noProof="0" dirty="0">
              <a:ln w="0"/>
              <a:solidFill>
                <a:srgbClr val="0000FF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E566392-7505-429F-A691-2DFE8B8DC5B5}"/>
              </a:ext>
            </a:extLst>
          </p:cNvPr>
          <p:cNvSpPr/>
          <p:nvPr/>
        </p:nvSpPr>
        <p:spPr>
          <a:xfrm>
            <a:off x="2847496" y="2433255"/>
            <a:ext cx="822960" cy="60888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4</a:t>
            </a:r>
            <a:r>
              <a:rPr kumimoji="0" lang="en-US" sz="2000" b="1" i="0" u="none" strike="noStrike" kern="1200" cap="none" spc="0" normalizeH="0" baseline="3000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srgbClr val="0000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Seal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 </a:t>
            </a:r>
            <a:endParaRPr kumimoji="0" lang="en-US" sz="2000" b="0" i="0" u="none" strike="noStrike" kern="1200" cap="none" spc="0" normalizeH="0" baseline="0" noProof="0" dirty="0">
              <a:ln w="0"/>
              <a:solidFill>
                <a:srgbClr val="0000FF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2B5AD3A-4E5B-452D-96BA-366462E71743}"/>
              </a:ext>
            </a:extLst>
          </p:cNvPr>
          <p:cNvSpPr/>
          <p:nvPr/>
        </p:nvSpPr>
        <p:spPr>
          <a:xfrm>
            <a:off x="6838053" y="2432133"/>
            <a:ext cx="822960" cy="60888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7</a:t>
            </a:r>
            <a:r>
              <a:rPr kumimoji="0" lang="en-US" sz="2000" b="1" i="0" u="none" strike="noStrike" kern="1200" cap="none" spc="0" normalizeH="0" baseline="3000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Seal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806F87C-5A89-451B-B109-CE1FE0397736}"/>
              </a:ext>
            </a:extLst>
          </p:cNvPr>
          <p:cNvSpPr/>
          <p:nvPr/>
        </p:nvSpPr>
        <p:spPr>
          <a:xfrm>
            <a:off x="5583605" y="2536328"/>
            <a:ext cx="1188720" cy="40049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Interlude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rgbClr val="0000FF"/>
              </a:solidFill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C4A6849-13A3-4F15-8CC5-D4F3B2996B1C}"/>
              </a:ext>
            </a:extLst>
          </p:cNvPr>
          <p:cNvSpPr/>
          <p:nvPr/>
        </p:nvSpPr>
        <p:spPr>
          <a:xfrm>
            <a:off x="7751620" y="2952909"/>
            <a:ext cx="1188720" cy="32637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ts val="1800"/>
              </a:lnSpc>
              <a:defRPr/>
            </a:pPr>
            <a:r>
              <a:rPr kumimoji="0" lang="en-US" b="1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ndara" panose="020E0502030303020204" pitchFamily="34" charset="0"/>
              </a:rPr>
              <a:t>in</a:t>
            </a:r>
            <a:r>
              <a:rPr kumimoji="0" lang="en-US" b="1" i="0" u="none" strike="noStrike" kern="1200" cap="none" spc="0" normalizeH="0" noProof="0" dirty="0">
                <a:ln w="0"/>
                <a:solidFill>
                  <a:prstClr val="black"/>
                </a:solidFill>
                <a:uLnTx/>
                <a:uFillTx/>
                <a:latin typeface="Candara" panose="020E0502030303020204" pitchFamily="34" charset="0"/>
              </a:rPr>
              <a:t> </a:t>
            </a:r>
            <a:r>
              <a:rPr lang="en-US" b="1" dirty="0">
                <a:ln w="0"/>
                <a:solidFill>
                  <a:schemeClr val="accent5"/>
                </a:solidFill>
                <a:latin typeface="Candara" panose="020E0502030303020204" pitchFamily="34" charset="0"/>
              </a:rPr>
              <a:t>Heaven</a:t>
            </a:r>
            <a:endParaRPr kumimoji="0" lang="en-US" b="1" i="0" u="none" strike="noStrike" kern="1200" cap="none" spc="0" normalizeH="0" baseline="0" noProof="0" dirty="0">
              <a:ln w="0"/>
              <a:solidFill>
                <a:schemeClr val="accent5"/>
              </a:solidFill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E3E1734-260C-42B6-A5E2-9BD465A1F2EA}"/>
              </a:ext>
            </a:extLst>
          </p:cNvPr>
          <p:cNvSpPr/>
          <p:nvPr/>
        </p:nvSpPr>
        <p:spPr>
          <a:xfrm>
            <a:off x="7739190" y="2527340"/>
            <a:ext cx="1188720" cy="40049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lumOff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ts val="2500"/>
              </a:lnSpc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Silence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rgbClr val="0000FF"/>
              </a:solidFill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AA9300C-8BCA-4C9D-88C2-899D203C5893}"/>
              </a:ext>
            </a:extLst>
          </p:cNvPr>
          <p:cNvSpPr/>
          <p:nvPr/>
        </p:nvSpPr>
        <p:spPr>
          <a:xfrm>
            <a:off x="5583605" y="3024561"/>
            <a:ext cx="1188720" cy="60555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srgbClr val="FF0000"/>
                </a:solidFill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144,000</a:t>
            </a:r>
          </a:p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9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of </a:t>
            </a:r>
            <a:r>
              <a:rPr lang="en-US" sz="1900" b="1" dirty="0">
                <a:ln w="0"/>
                <a:solidFill>
                  <a:schemeClr val="accent6">
                    <a:lumMod val="75000"/>
                  </a:schemeClr>
                </a:solidFill>
                <a:latin typeface="Candara" panose="020E0502030303020204" pitchFamily="34" charset="0"/>
              </a:rPr>
              <a:t>Israel</a:t>
            </a:r>
            <a:endParaRPr kumimoji="0" lang="en-US" b="1" i="0" u="none" strike="noStrike" kern="1200" cap="none" spc="0" normalizeH="0" baseline="0" noProof="0" dirty="0">
              <a:ln w="0"/>
              <a:solidFill>
                <a:schemeClr val="accent6">
                  <a:lumMod val="75000"/>
                </a:schemeClr>
              </a:solidFill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9F33F1-59A4-4C19-B5AA-4E34532A1CC1}"/>
              </a:ext>
            </a:extLst>
          </p:cNvPr>
          <p:cNvSpPr/>
          <p:nvPr/>
        </p:nvSpPr>
        <p:spPr>
          <a:xfrm>
            <a:off x="152362" y="1945406"/>
            <a:ext cx="5314847" cy="414024"/>
          </a:xfrm>
          <a:prstGeom prst="rect">
            <a:avLst/>
          </a:prstGeom>
          <a:gradFill flip="none" rotWithShape="1">
            <a:gsLst>
              <a:gs pos="500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0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 anchor="ctr">
            <a:spAutoFit/>
          </a:bodyPr>
          <a:lstStyle/>
          <a:p>
            <a:pPr lvl="0" algn="ctr">
              <a:lnSpc>
                <a:spcPts val="2500"/>
              </a:lnSpc>
              <a:defRPr/>
            </a:pPr>
            <a:r>
              <a:rPr lang="en-US" sz="2400" b="1" spc="300" dirty="0">
                <a:ln w="0"/>
                <a:solidFill>
                  <a:srgbClr val="0000FF"/>
                </a:solidFill>
                <a:latin typeface="Candara" panose="020E0502030303020204" pitchFamily="34" charset="0"/>
              </a:rPr>
              <a:t>Seal</a:t>
            </a:r>
            <a:r>
              <a:rPr lang="en-US" sz="2400" b="1" spc="300" dirty="0">
                <a:ln w="0"/>
                <a:solidFill>
                  <a:srgbClr val="7030A0"/>
                </a:solidFill>
                <a:latin typeface="Candara" panose="020E0502030303020204" pitchFamily="34" charset="0"/>
              </a:rPr>
              <a:t> Judgments</a:t>
            </a: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 - </a:t>
            </a:r>
            <a:r>
              <a:rPr lang="en-US" sz="2000" b="1" dirty="0">
                <a:ln w="0"/>
                <a:solidFill>
                  <a:srgbClr val="FF0000"/>
                </a:solidFill>
                <a:latin typeface="Candara" panose="020E0502030303020204" pitchFamily="34" charset="0"/>
              </a:rPr>
              <a:t>Rev 6:1-17 </a:t>
            </a: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srgbClr val="FF0000"/>
                </a:solidFill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6A5E579-0637-4225-BA7B-763707FB9596}"/>
              </a:ext>
            </a:extLst>
          </p:cNvPr>
          <p:cNvSpPr/>
          <p:nvPr/>
        </p:nvSpPr>
        <p:spPr>
          <a:xfrm>
            <a:off x="6838052" y="1946166"/>
            <a:ext cx="822960" cy="400494"/>
          </a:xfrm>
          <a:prstGeom prst="rect">
            <a:avLst/>
          </a:prstGeom>
          <a:gradFill flip="none" rotWithShape="1">
            <a:gsLst>
              <a:gs pos="500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0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n w="0"/>
                <a:solidFill>
                  <a:srgbClr val="FF0000"/>
                </a:solidFill>
                <a:latin typeface="Candara" panose="020E0502030303020204" pitchFamily="34" charset="0"/>
              </a:rPr>
              <a:t>8:1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rgbClr val="FF0000"/>
              </a:solidFill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2" name="Arrow: Curved Down 1">
            <a:extLst>
              <a:ext uri="{FF2B5EF4-FFF2-40B4-BE49-F238E27FC236}">
                <a16:creationId xmlns:a16="http://schemas.microsoft.com/office/drawing/2014/main" id="{0C7AE23B-C0DC-4AA1-AABC-7FC6A8442085}"/>
              </a:ext>
            </a:extLst>
          </p:cNvPr>
          <p:cNvSpPr/>
          <p:nvPr/>
        </p:nvSpPr>
        <p:spPr>
          <a:xfrm>
            <a:off x="4992624" y="1378984"/>
            <a:ext cx="2340864" cy="529206"/>
          </a:xfrm>
          <a:prstGeom prst="curvedDown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F5DD7AE-11DD-49A4-898C-1CF43902B22C}"/>
              </a:ext>
            </a:extLst>
          </p:cNvPr>
          <p:cNvSpPr/>
          <p:nvPr/>
        </p:nvSpPr>
        <p:spPr>
          <a:xfrm>
            <a:off x="5583605" y="3717851"/>
            <a:ext cx="1188720" cy="1121846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Great Multitude</a:t>
            </a:r>
          </a:p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ndara" panose="020E0502030303020204" pitchFamily="34" charset="0"/>
              </a:rPr>
              <a:t>of the </a:t>
            </a: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ndara" panose="020E0502030303020204" pitchFamily="34" charset="0"/>
              </a:rPr>
              <a:t>Nations</a:t>
            </a:r>
            <a:endParaRPr kumimoji="0" lang="en-US" b="1" i="0" u="none" strike="noStrike" kern="1200" cap="none" spc="0" normalizeH="0" baseline="0" noProof="0" dirty="0">
              <a:ln w="0"/>
              <a:solidFill>
                <a:srgbClr val="0000FF"/>
              </a:solidFill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2978FBB-8BBD-47FD-852E-BDEC7D3AD9E9}"/>
              </a:ext>
            </a:extLst>
          </p:cNvPr>
          <p:cNvSpPr txBox="1"/>
          <p:nvPr/>
        </p:nvSpPr>
        <p:spPr>
          <a:xfrm>
            <a:off x="894452" y="813028"/>
            <a:ext cx="67665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2800" b="1" i="0" u="none" strike="noStrike" kern="1200" cap="none" spc="0" normalizeH="0" baseline="0" noProof="0" dirty="0">
                <a:ln w="11430"/>
                <a:solidFill>
                  <a:prstClr val="black"/>
                </a:solidFill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 7 </a:t>
            </a:r>
            <a:r>
              <a:rPr kumimoji="0" lang="en-US" sz="2800" b="1" i="0" u="none" strike="noStrike" kern="1200" cap="none" spc="0" normalizeH="0" baseline="0" noProof="0" dirty="0">
                <a:ln w="11430"/>
                <a:solidFill>
                  <a:srgbClr val="0000FF"/>
                </a:solidFill>
                <a:uLnTx/>
                <a:uFillTx/>
                <a:latin typeface="Candara" panose="020E0502030303020204" pitchFamily="34" charset="0"/>
              </a:rPr>
              <a:t>Seal </a:t>
            </a:r>
            <a:r>
              <a:rPr kumimoji="0" lang="en-US" sz="2800" b="1" i="0" u="none" strike="noStrike" kern="1200" cap="none" spc="0" normalizeH="0" baseline="0" noProof="0" dirty="0">
                <a:ln w="11430"/>
                <a:solidFill>
                  <a:srgbClr val="7030A0"/>
                </a:solidFill>
                <a:uLnTx/>
                <a:uFillTx/>
                <a:latin typeface="Candara" panose="020E0502030303020204" pitchFamily="34" charset="0"/>
              </a:rPr>
              <a:t>Judgments</a:t>
            </a:r>
            <a:r>
              <a:rPr kumimoji="0" lang="en-US" sz="2800" b="1" i="0" u="none" strike="noStrike" kern="1200" cap="none" spc="0" normalizeH="0" baseline="0" noProof="0" dirty="0">
                <a:ln w="11430"/>
                <a:uLnTx/>
                <a:uFillTx/>
                <a:latin typeface="Candara" panose="020E0502030303020204" pitchFamily="34" charset="0"/>
              </a:rPr>
              <a:t>,</a:t>
            </a:r>
            <a:r>
              <a:rPr kumimoji="0" lang="en-US" sz="2800" b="1" i="0" u="none" strike="noStrike" kern="1200" cap="none" spc="0" normalizeH="0" baseline="0" noProof="0" dirty="0">
                <a:ln w="11430"/>
                <a:solidFill>
                  <a:srgbClr val="0000FF"/>
                </a:solidFill>
                <a:uLnTx/>
                <a:uFillTx/>
                <a:latin typeface="Candara" panose="020E050203030302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uLnTx/>
                <a:uFillTx/>
                <a:latin typeface="Candara" panose="020E0502030303020204" pitchFamily="34" charset="0"/>
              </a:rPr>
              <a:t>Rev 6:1-17 </a:t>
            </a:r>
            <a:r>
              <a:rPr kumimoji="0" lang="en-US" sz="2800" b="1" i="0" u="none" strike="noStrike" kern="1200" cap="none" spc="0" normalizeH="0" baseline="0" noProof="0" dirty="0">
                <a:ln w="11430"/>
                <a:uLnTx/>
                <a:uFillTx/>
                <a:latin typeface="Candara" panose="020E0502030303020204" pitchFamily="34" charset="0"/>
              </a:rPr>
              <a:t>&amp;</a:t>
            </a:r>
            <a:r>
              <a:rPr kumimoji="0" lang="en-US" sz="28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uLnTx/>
                <a:uFillTx/>
                <a:latin typeface="Candara" panose="020E0502030303020204" pitchFamily="34" charset="0"/>
              </a:rPr>
              <a:t> Rev 8:1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73612E-ACD6-4981-A767-DB0E4393BC74}"/>
              </a:ext>
            </a:extLst>
          </p:cNvPr>
          <p:cNvSpPr txBox="1"/>
          <p:nvPr/>
        </p:nvSpPr>
        <p:spPr>
          <a:xfrm>
            <a:off x="5631422" y="2143039"/>
            <a:ext cx="1042416" cy="400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n w="0"/>
                <a:solidFill>
                  <a:srgbClr val="FF0000"/>
                </a:solidFill>
                <a:latin typeface="Candara" panose="020E0502030303020204" pitchFamily="34" charset="0"/>
              </a:rPr>
              <a:t>7:1-17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rgbClr val="FF0000"/>
              </a:solidFill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492ED3D-15F1-4873-B0EF-745654BEB93C}"/>
              </a:ext>
            </a:extLst>
          </p:cNvPr>
          <p:cNvSpPr/>
          <p:nvPr/>
        </p:nvSpPr>
        <p:spPr>
          <a:xfrm>
            <a:off x="152361" y="3254593"/>
            <a:ext cx="5314847" cy="40011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Initiated by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Jesus’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Seal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from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Father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460D95-5764-45E9-A051-6B7A93B77C6D}"/>
              </a:ext>
            </a:extLst>
          </p:cNvPr>
          <p:cNvSpPr/>
          <p:nvPr/>
        </p:nvSpPr>
        <p:spPr>
          <a:xfrm>
            <a:off x="6838052" y="3229617"/>
            <a:ext cx="822960" cy="400494"/>
          </a:xfrm>
          <a:prstGeom prst="rect">
            <a:avLst/>
          </a:prstGeom>
          <a:gradFill flip="none" rotWithShape="1">
            <a:gsLst>
              <a:gs pos="500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0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 w="0"/>
              <a:solidFill>
                <a:srgbClr val="FF0000"/>
              </a:solidFill>
              <a:uLnTx/>
              <a:uFillTx/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74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9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10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3000"/>
                            </p:stCondLst>
                            <p:childTnLst>
                              <p:par>
                                <p:cTn id="6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5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5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1" grpId="0" animBg="1"/>
      <p:bldP spid="24" grpId="0" animBg="1"/>
      <p:bldP spid="52" grpId="0" animBg="1"/>
      <p:bldP spid="53" grpId="0" animBg="1"/>
      <p:bldP spid="54" grpId="0" animBg="1"/>
      <p:bldP spid="55" grpId="0" animBg="1"/>
      <p:bldP spid="25" grpId="0" animBg="1"/>
      <p:bldP spid="26" grpId="0" animBg="1"/>
      <p:bldP spid="33" grpId="0" animBg="1"/>
      <p:bldP spid="37" grpId="0" animBg="1"/>
      <p:bldP spid="38" grpId="0" animBg="1"/>
      <p:bldP spid="39" grpId="0" animBg="1"/>
      <p:bldP spid="80" grpId="0" animBg="1"/>
      <p:bldP spid="2" grpId="0" animBg="1"/>
      <p:bldP spid="29" grpId="0" animBg="1"/>
      <p:bldP spid="31" grpId="0"/>
      <p:bldP spid="34" grpId="0"/>
      <p:bldP spid="35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0E1189D-7FC7-49C1-A2B8-EAD726031912}"/>
              </a:ext>
            </a:extLst>
          </p:cNvPr>
          <p:cNvSpPr/>
          <p:nvPr/>
        </p:nvSpPr>
        <p:spPr>
          <a:xfrm>
            <a:off x="529418" y="0"/>
            <a:ext cx="7326044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 7th </a:t>
            </a:r>
            <a:r>
              <a:rPr kumimoji="0" lang="en-US" sz="4400" b="1" i="0" u="none" strike="noStrike" kern="1200" cap="none" spc="0" normalizeH="0" baseline="0" noProof="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Seal </a:t>
            </a:r>
            <a:r>
              <a:rPr kumimoji="0" lang="en-US" sz="4400" b="1" i="0" u="none" strike="noStrike" kern="1200" cap="none" spc="0" normalizeH="0" baseline="0" noProof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Broken</a:t>
            </a:r>
            <a:r>
              <a:rPr kumimoji="0" lang="en-US" sz="4400" b="1" i="0" u="none" strike="noStrike" kern="1200" cap="none" spc="0" normalizeH="0" baseline="0" noProof="0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 </a:t>
            </a:r>
            <a:r>
              <a:rPr kumimoji="0" lang="en-US" sz="44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Rev 8:1-2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92EE91F-7E7E-4B81-828F-D429BD7099A1}"/>
              </a:ext>
            </a:extLst>
          </p:cNvPr>
          <p:cNvSpPr/>
          <p:nvPr/>
        </p:nvSpPr>
        <p:spPr>
          <a:xfrm>
            <a:off x="4906913" y="2292462"/>
            <a:ext cx="914400" cy="60888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5</a:t>
            </a:r>
            <a:r>
              <a:rPr kumimoji="0" lang="en-US" sz="2000" b="0" i="0" u="none" strike="noStrike" kern="1200" cap="none" spc="0" normalizeH="0" baseline="3000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lvl="0" algn="ctr">
              <a:lnSpc>
                <a:spcPts val="2000"/>
              </a:lnSpc>
              <a:defRPr/>
            </a:pPr>
            <a:r>
              <a:rPr lang="en-US" sz="2000" b="1" dirty="0">
                <a:ln w="0"/>
                <a:solidFill>
                  <a:srgbClr val="92D050"/>
                </a:solidFill>
                <a:latin typeface="Candara" panose="020E0502030303020204" pitchFamily="34" charset="0"/>
              </a:rPr>
              <a:t>Angel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rgbClr val="0000FF"/>
              </a:solidFill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8BBC345-1D47-4A49-A5C1-024F24491926}"/>
              </a:ext>
            </a:extLst>
          </p:cNvPr>
          <p:cNvSpPr/>
          <p:nvPr/>
        </p:nvSpPr>
        <p:spPr>
          <a:xfrm>
            <a:off x="5884166" y="2292462"/>
            <a:ext cx="914400" cy="60888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6</a:t>
            </a:r>
            <a:r>
              <a:rPr kumimoji="0" lang="en-US" sz="2000" b="0" i="0" u="none" strike="noStrike" kern="1200" cap="none" spc="0" normalizeH="0" baseline="3000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lvl="0" algn="ctr">
              <a:lnSpc>
                <a:spcPts val="2000"/>
              </a:lnSpc>
              <a:defRPr/>
            </a:pPr>
            <a:r>
              <a:rPr lang="en-US" sz="2000" b="1" dirty="0">
                <a:ln w="0"/>
                <a:solidFill>
                  <a:srgbClr val="92D050"/>
                </a:solidFill>
                <a:latin typeface="Candara" panose="020E0502030303020204" pitchFamily="34" charset="0"/>
              </a:rPr>
              <a:t>Angel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rgbClr val="0000FF"/>
              </a:solidFill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384425D-2C69-4429-98DE-C5493EC33EFB}"/>
              </a:ext>
            </a:extLst>
          </p:cNvPr>
          <p:cNvSpPr/>
          <p:nvPr/>
        </p:nvSpPr>
        <p:spPr>
          <a:xfrm>
            <a:off x="997901" y="2292462"/>
            <a:ext cx="914400" cy="60888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1</a:t>
            </a:r>
            <a:r>
              <a:rPr kumimoji="0" lang="en-US" sz="2000" b="0" i="0" u="none" strike="noStrike" kern="1200" cap="none" spc="0" normalizeH="0" baseline="3000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st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srgbClr val="92D05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Angel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endParaRPr kumimoji="0" lang="en-US" sz="2000" b="0" i="0" u="none" strike="noStrike" kern="1200" cap="none" spc="0" normalizeH="0" baseline="0" noProof="0" dirty="0">
              <a:ln w="0"/>
              <a:solidFill>
                <a:srgbClr val="92D050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80BDD80-41AA-441D-88B3-45DC82335FA9}"/>
              </a:ext>
            </a:extLst>
          </p:cNvPr>
          <p:cNvSpPr/>
          <p:nvPr/>
        </p:nvSpPr>
        <p:spPr>
          <a:xfrm>
            <a:off x="1975154" y="2292462"/>
            <a:ext cx="914400" cy="60888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3000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nd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lvl="0" algn="ctr">
              <a:lnSpc>
                <a:spcPts val="2000"/>
              </a:lnSpc>
              <a:defRPr/>
            </a:pPr>
            <a:r>
              <a:rPr lang="en-US" sz="2000" b="1" dirty="0">
                <a:ln w="0"/>
                <a:solidFill>
                  <a:srgbClr val="92D050"/>
                </a:solidFill>
                <a:latin typeface="Candara" panose="020E0502030303020204" pitchFamily="34" charset="0"/>
              </a:rPr>
              <a:t>Angel</a:t>
            </a:r>
            <a:endParaRPr kumimoji="0" lang="en-US" sz="2000" b="0" i="0" u="none" strike="noStrike" kern="1200" cap="none" spc="0" normalizeH="0" baseline="0" noProof="0" dirty="0">
              <a:ln w="0"/>
              <a:solidFill>
                <a:srgbClr val="0000FF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BDEE080-2878-46D1-BFCA-5E22E9D9092F}"/>
              </a:ext>
            </a:extLst>
          </p:cNvPr>
          <p:cNvSpPr/>
          <p:nvPr/>
        </p:nvSpPr>
        <p:spPr>
          <a:xfrm>
            <a:off x="2952407" y="2292462"/>
            <a:ext cx="914400" cy="60888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3</a:t>
            </a:r>
            <a:r>
              <a:rPr kumimoji="0" lang="en-US" sz="2000" b="0" i="0" u="none" strike="noStrike" kern="1200" cap="none" spc="0" normalizeH="0" baseline="3000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rd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lvl="0" algn="ctr">
              <a:lnSpc>
                <a:spcPts val="2000"/>
              </a:lnSpc>
              <a:defRPr/>
            </a:pPr>
            <a:r>
              <a:rPr lang="en-US" sz="2000" b="1" dirty="0">
                <a:ln w="0"/>
                <a:solidFill>
                  <a:srgbClr val="92D050"/>
                </a:solidFill>
                <a:latin typeface="Candara" panose="020E0502030303020204" pitchFamily="34" charset="0"/>
              </a:rPr>
              <a:t>Angel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endParaRPr kumimoji="0" lang="en-US" sz="2000" b="0" i="0" u="none" strike="noStrike" kern="1200" cap="none" spc="0" normalizeH="0" baseline="0" noProof="0" dirty="0">
              <a:ln w="0"/>
              <a:solidFill>
                <a:srgbClr val="0000FF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0EF3B59-238C-4EB5-94CB-39AC29E175B4}"/>
              </a:ext>
            </a:extLst>
          </p:cNvPr>
          <p:cNvSpPr/>
          <p:nvPr/>
        </p:nvSpPr>
        <p:spPr>
          <a:xfrm>
            <a:off x="3929660" y="2292462"/>
            <a:ext cx="914400" cy="60888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4</a:t>
            </a:r>
            <a:r>
              <a:rPr kumimoji="0" lang="en-US" sz="2000" b="0" i="0" u="none" strike="noStrike" kern="1200" cap="none" spc="0" normalizeH="0" baseline="3000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lvl="0" algn="ctr">
              <a:lnSpc>
                <a:spcPts val="2000"/>
              </a:lnSpc>
              <a:defRPr/>
            </a:pPr>
            <a:r>
              <a:rPr lang="en-US" sz="2000" b="1" dirty="0">
                <a:ln w="0"/>
                <a:solidFill>
                  <a:srgbClr val="92D050"/>
                </a:solidFill>
                <a:latin typeface="Candara" panose="020E0502030303020204" pitchFamily="34" charset="0"/>
              </a:rPr>
              <a:t>Angel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 </a:t>
            </a:r>
            <a:endParaRPr kumimoji="0" lang="en-US" sz="2000" b="0" i="0" u="none" strike="noStrike" kern="1200" cap="none" spc="0" normalizeH="0" baseline="0" noProof="0" dirty="0">
              <a:ln w="0"/>
              <a:solidFill>
                <a:srgbClr val="0000FF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C601E45-3638-421E-86A9-4D07381FA96D}"/>
              </a:ext>
            </a:extLst>
          </p:cNvPr>
          <p:cNvSpPr/>
          <p:nvPr/>
        </p:nvSpPr>
        <p:spPr>
          <a:xfrm>
            <a:off x="993077" y="836086"/>
            <a:ext cx="6792083" cy="400494"/>
          </a:xfrm>
          <a:prstGeom prst="rect">
            <a:avLst/>
          </a:prstGeom>
          <a:gradFill flip="none" rotWithShape="1">
            <a:gsLst>
              <a:gs pos="500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0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 anchor="ctr">
            <a:spAutoFit/>
          </a:bodyPr>
          <a:lstStyle/>
          <a:p>
            <a:pPr lvl="0" algn="ctr">
              <a:lnSpc>
                <a:spcPts val="2500"/>
              </a:lnSpc>
              <a:defRPr/>
            </a:pPr>
            <a:r>
              <a:rPr lang="en-US" sz="2000" b="1" dirty="0">
                <a:ln w="0"/>
                <a:solidFill>
                  <a:srgbClr val="0070C0"/>
                </a:solidFill>
                <a:latin typeface="Candara" panose="020E0502030303020204" pitchFamily="34" charset="0"/>
              </a:rPr>
              <a:t>Jesus</a:t>
            </a: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 Broke - the 7th </a:t>
            </a:r>
            <a:r>
              <a:rPr lang="en-US" sz="2000" b="1" dirty="0">
                <a:ln w="0"/>
                <a:solidFill>
                  <a:srgbClr val="0000FF"/>
                </a:solidFill>
                <a:latin typeface="Candara" panose="020E0502030303020204" pitchFamily="34" charset="0"/>
              </a:rPr>
              <a:t>Seal</a:t>
            </a:r>
            <a:r>
              <a:rPr lang="en-US" sz="2000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sz="2000" dirty="0">
                <a:ln w="0"/>
                <a:solidFill>
                  <a:srgbClr val="FF0000"/>
                </a:solidFill>
                <a:latin typeface="Candara" panose="020E0502030303020204" pitchFamily="34" charset="0"/>
              </a:rPr>
              <a:t>Rev 8:1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214F396-BE2F-4CA4-BE3C-1CAB345E9133}"/>
              </a:ext>
            </a:extLst>
          </p:cNvPr>
          <p:cNvSpPr/>
          <p:nvPr/>
        </p:nvSpPr>
        <p:spPr>
          <a:xfrm>
            <a:off x="6861416" y="2292462"/>
            <a:ext cx="914400" cy="60888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</a:rPr>
              <a:t>7</a:t>
            </a:r>
            <a:r>
              <a:rPr kumimoji="0" lang="en-US" sz="2000" b="0" i="0" u="none" strike="noStrike" kern="1200" cap="none" spc="0" normalizeH="0" baseline="3000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lvl="0" algn="ctr">
              <a:lnSpc>
                <a:spcPts val="2000"/>
              </a:lnSpc>
              <a:defRPr/>
            </a:pPr>
            <a:r>
              <a:rPr lang="en-US" sz="2000" b="1" dirty="0">
                <a:ln w="0"/>
                <a:solidFill>
                  <a:srgbClr val="92D050"/>
                </a:solidFill>
                <a:latin typeface="Candara" panose="020E0502030303020204" pitchFamily="34" charset="0"/>
              </a:rPr>
              <a:t>Angel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rgbClr val="0000FF"/>
              </a:solidFill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2D326AD-1F14-4B8B-8734-791F547C2C14}"/>
              </a:ext>
            </a:extLst>
          </p:cNvPr>
          <p:cNvSpPr/>
          <p:nvPr/>
        </p:nvSpPr>
        <p:spPr>
          <a:xfrm>
            <a:off x="993077" y="1331392"/>
            <a:ext cx="6787258" cy="40049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lumOff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ts val="2500"/>
              </a:lnSpc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Silence in </a:t>
            </a:r>
            <a:r>
              <a:rPr lang="en-US" sz="2000" b="1" dirty="0">
                <a:ln w="0"/>
                <a:solidFill>
                  <a:schemeClr val="accent5"/>
                </a:solidFill>
                <a:latin typeface="Candara" panose="020E0502030303020204" pitchFamily="34" charset="0"/>
              </a:rPr>
              <a:t>Heaven </a:t>
            </a:r>
            <a:r>
              <a:rPr lang="en-US" sz="2000" b="1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– about ½ Hour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chemeClr val="tx1"/>
              </a:solidFill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E46B7B0-EA60-4CB6-BE67-D1309AAE9C08}"/>
              </a:ext>
            </a:extLst>
          </p:cNvPr>
          <p:cNvSpPr/>
          <p:nvPr/>
        </p:nvSpPr>
        <p:spPr>
          <a:xfrm>
            <a:off x="997901" y="1791732"/>
            <a:ext cx="6787258" cy="400494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ts val="2500"/>
              </a:lnSpc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7 </a:t>
            </a:r>
            <a:r>
              <a:rPr lang="en-US" sz="2000" b="1" dirty="0">
                <a:ln w="0"/>
                <a:solidFill>
                  <a:srgbClr val="92D050"/>
                </a:solidFill>
                <a:latin typeface="Candara" panose="020E0502030303020204" pitchFamily="34" charset="0"/>
              </a:rPr>
              <a:t>Angels</a:t>
            </a:r>
            <a:r>
              <a:rPr lang="en-US" sz="2000" b="1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,</a:t>
            </a: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 who stand before </a:t>
            </a:r>
            <a:r>
              <a:rPr lang="en-US" sz="2000" b="1" dirty="0">
                <a:ln w="0"/>
                <a:solidFill>
                  <a:srgbClr val="0070C0"/>
                </a:solidFill>
                <a:latin typeface="Candara" panose="020E0502030303020204" pitchFamily="34" charset="0"/>
              </a:rPr>
              <a:t>God </a:t>
            </a:r>
            <a:r>
              <a:rPr lang="en-US" sz="2000" b="1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– Given 7 </a:t>
            </a:r>
            <a:r>
              <a:rPr lang="en-US" sz="20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Trumpets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rgbClr val="CC9900"/>
              </a:solidFill>
              <a:uLnTx/>
              <a:uFillTx/>
              <a:latin typeface="Candara" panose="020E0502030303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6C9227-67C4-44A2-AB4E-1CE6967B9E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50" b="92750" l="9944" r="89869">
                        <a14:foregroundMark x1="32833" y1="40000" x2="32833" y2="40000"/>
                        <a14:foregroundMark x1="59287" y1="17750" x2="59287" y2="17750"/>
                        <a14:foregroundMark x1="42589" y1="27750" x2="42589" y2="27750"/>
                        <a14:foregroundMark x1="39775" y1="24750" x2="39775" y2="24750"/>
                        <a14:foregroundMark x1="36773" y1="23500" x2="36773" y2="23500"/>
                        <a14:foregroundMark x1="18574" y1="15000" x2="18574" y2="15000"/>
                        <a14:foregroundMark x1="11445" y1="10250" x2="11445" y2="10250"/>
                        <a14:foregroundMark x1="12383" y1="11000" x2="12383" y2="11000"/>
                        <a14:foregroundMark x1="12946" y1="11250" x2="12946" y2="11250"/>
                        <a14:foregroundMark x1="14259" y1="12250" x2="14259" y2="12250"/>
                        <a14:foregroundMark x1="36585" y1="22750" x2="36585" y2="22750"/>
                        <a14:foregroundMark x1="67355" y1="14500" x2="67355" y2="14500"/>
                        <a14:foregroundMark x1="77486" y1="10000" x2="77486" y2="10000"/>
                        <a14:foregroundMark x1="83677" y1="5750" x2="83677" y2="5750"/>
                        <a14:foregroundMark x1="30582" y1="90250" x2="30582" y2="90250"/>
                        <a14:foregroundMark x1="61538" y1="16500" x2="61538" y2="16500"/>
                        <a14:foregroundMark x1="61914" y1="14500" x2="61914" y2="14500"/>
                        <a14:foregroundMark x1="68856" y1="5000" x2="68856" y2="5000"/>
                        <a14:foregroundMark x1="10882" y1="10250" x2="10882" y2="10250"/>
                        <a14:foregroundMark x1="87242" y1="3250" x2="87242" y2="3250"/>
                        <a14:foregroundMark x1="64353" y1="37750" x2="64353" y2="37750"/>
                        <a14:foregroundMark x1="17261" y1="13750" x2="17261" y2="13750"/>
                        <a14:foregroundMark x1="16510" y1="13500" x2="16510" y2="13500"/>
                        <a14:foregroundMark x1="15572" y1="12750" x2="15572" y2="12750"/>
                        <a14:foregroundMark x1="61163" y1="15000" x2="61163" y2="15000"/>
                        <a14:foregroundMark x1="63039" y1="14500" x2="63039" y2="14500"/>
                        <a14:foregroundMark x1="68480" y1="13000" x2="68480" y2="13000"/>
                        <a14:foregroundMark x1="87430" y1="3500" x2="87430" y2="3500"/>
                        <a14:foregroundMark x1="87430" y1="3250" x2="87430" y2="3250"/>
                        <a14:foregroundMark x1="86867" y1="2750" x2="86867" y2="2750"/>
                        <a14:foregroundMark x1="36210" y1="90750" x2="36210" y2="90750"/>
                        <a14:foregroundMark x1="51782" y1="92750" x2="51782" y2="92750"/>
                        <a14:foregroundMark x1="24953" y1="18750" x2="24953" y2="18750"/>
                        <a14:foregroundMark x1="22139" y1="16750" x2="22139" y2="16750"/>
                        <a14:foregroundMark x1="20075" y1="15500" x2="20075" y2="15500"/>
                        <a14:foregroundMark x1="18949" y1="15250" x2="18949" y2="15250"/>
                        <a14:foregroundMark x1="18011" y1="14250" x2="18011" y2="14250"/>
                        <a14:foregroundMark x1="15760" y1="13250" x2="15760" y2="13250"/>
                        <a14:foregroundMark x1="26266" y1="18750" x2="26266" y2="18750"/>
                        <a14:foregroundMark x1="35272" y1="22000" x2="35272" y2="22000"/>
                        <a14:backgroundMark x1="66792" y1="12750" x2="66792" y2="12750"/>
                        <a14:backgroundMark x1="59099" y1="79500" x2="59099" y2="79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267" r="9301"/>
          <a:stretch/>
        </p:blipFill>
        <p:spPr>
          <a:xfrm>
            <a:off x="993077" y="2971964"/>
            <a:ext cx="914400" cy="832485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CB03EDAA-A054-4F80-8B77-C3ED52DEDB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50" b="92750" l="9944" r="89869">
                        <a14:foregroundMark x1="32833" y1="40000" x2="32833" y2="40000"/>
                        <a14:foregroundMark x1="59287" y1="17750" x2="59287" y2="17750"/>
                        <a14:foregroundMark x1="42589" y1="27750" x2="42589" y2="27750"/>
                        <a14:foregroundMark x1="39775" y1="24750" x2="39775" y2="24750"/>
                        <a14:foregroundMark x1="36773" y1="23500" x2="36773" y2="23500"/>
                        <a14:foregroundMark x1="18574" y1="15000" x2="18574" y2="15000"/>
                        <a14:foregroundMark x1="11445" y1="10250" x2="11445" y2="10250"/>
                        <a14:foregroundMark x1="12383" y1="11000" x2="12383" y2="11000"/>
                        <a14:foregroundMark x1="12946" y1="11250" x2="12946" y2="11250"/>
                        <a14:foregroundMark x1="14259" y1="12250" x2="14259" y2="12250"/>
                        <a14:foregroundMark x1="36585" y1="22750" x2="36585" y2="22750"/>
                        <a14:foregroundMark x1="67355" y1="14500" x2="67355" y2="14500"/>
                        <a14:foregroundMark x1="77486" y1="10000" x2="77486" y2="10000"/>
                        <a14:foregroundMark x1="83677" y1="5750" x2="83677" y2="5750"/>
                        <a14:foregroundMark x1="30582" y1="90250" x2="30582" y2="90250"/>
                        <a14:foregroundMark x1="61538" y1="16500" x2="61538" y2="16500"/>
                        <a14:foregroundMark x1="61914" y1="14500" x2="61914" y2="14500"/>
                        <a14:foregroundMark x1="68856" y1="5000" x2="68856" y2="5000"/>
                        <a14:foregroundMark x1="10882" y1="10250" x2="10882" y2="10250"/>
                        <a14:foregroundMark x1="87242" y1="3250" x2="87242" y2="3250"/>
                        <a14:foregroundMark x1="64353" y1="37750" x2="64353" y2="37750"/>
                        <a14:foregroundMark x1="17261" y1="13750" x2="17261" y2="13750"/>
                        <a14:foregroundMark x1="16510" y1="13500" x2="16510" y2="13500"/>
                        <a14:foregroundMark x1="15572" y1="12750" x2="15572" y2="12750"/>
                        <a14:foregroundMark x1="61163" y1="15000" x2="61163" y2="15000"/>
                        <a14:foregroundMark x1="63039" y1="14500" x2="63039" y2="14500"/>
                        <a14:foregroundMark x1="68480" y1="13000" x2="68480" y2="13000"/>
                        <a14:foregroundMark x1="87430" y1="3500" x2="87430" y2="3500"/>
                        <a14:foregroundMark x1="87430" y1="3250" x2="87430" y2="3250"/>
                        <a14:foregroundMark x1="86867" y1="2750" x2="86867" y2="2750"/>
                        <a14:foregroundMark x1="36210" y1="90750" x2="36210" y2="90750"/>
                        <a14:foregroundMark x1="51782" y1="92750" x2="51782" y2="92750"/>
                        <a14:foregroundMark x1="24953" y1="18750" x2="24953" y2="18750"/>
                        <a14:foregroundMark x1="22139" y1="16750" x2="22139" y2="16750"/>
                        <a14:foregroundMark x1="20075" y1="15500" x2="20075" y2="15500"/>
                        <a14:foregroundMark x1="18949" y1="15250" x2="18949" y2="15250"/>
                        <a14:foregroundMark x1="18011" y1="14250" x2="18011" y2="14250"/>
                        <a14:foregroundMark x1="15760" y1="13250" x2="15760" y2="13250"/>
                        <a14:foregroundMark x1="26266" y1="18750" x2="26266" y2="18750"/>
                        <a14:foregroundMark x1="35272" y1="22000" x2="35272" y2="22000"/>
                        <a14:backgroundMark x1="66792" y1="12750" x2="66792" y2="12750"/>
                        <a14:backgroundMark x1="59099" y1="79500" x2="59099" y2="79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267" r="9301"/>
          <a:stretch/>
        </p:blipFill>
        <p:spPr>
          <a:xfrm>
            <a:off x="1970329" y="2971964"/>
            <a:ext cx="914400" cy="832485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04C97668-1069-4A71-B8C9-5667F96BAF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50" b="92750" l="9944" r="89869">
                        <a14:foregroundMark x1="32833" y1="40000" x2="32833" y2="40000"/>
                        <a14:foregroundMark x1="59287" y1="17750" x2="59287" y2="17750"/>
                        <a14:foregroundMark x1="42589" y1="27750" x2="42589" y2="27750"/>
                        <a14:foregroundMark x1="39775" y1="24750" x2="39775" y2="24750"/>
                        <a14:foregroundMark x1="36773" y1="23500" x2="36773" y2="23500"/>
                        <a14:foregroundMark x1="18574" y1="15000" x2="18574" y2="15000"/>
                        <a14:foregroundMark x1="11445" y1="10250" x2="11445" y2="10250"/>
                        <a14:foregroundMark x1="12383" y1="11000" x2="12383" y2="11000"/>
                        <a14:foregroundMark x1="12946" y1="11250" x2="12946" y2="11250"/>
                        <a14:foregroundMark x1="14259" y1="12250" x2="14259" y2="12250"/>
                        <a14:foregroundMark x1="36585" y1="22750" x2="36585" y2="22750"/>
                        <a14:foregroundMark x1="67355" y1="14500" x2="67355" y2="14500"/>
                        <a14:foregroundMark x1="77486" y1="10000" x2="77486" y2="10000"/>
                        <a14:foregroundMark x1="83677" y1="5750" x2="83677" y2="5750"/>
                        <a14:foregroundMark x1="30582" y1="90250" x2="30582" y2="90250"/>
                        <a14:foregroundMark x1="61538" y1="16500" x2="61538" y2="16500"/>
                        <a14:foregroundMark x1="61914" y1="14500" x2="61914" y2="14500"/>
                        <a14:foregroundMark x1="68856" y1="5000" x2="68856" y2="5000"/>
                        <a14:foregroundMark x1="10882" y1="10250" x2="10882" y2="10250"/>
                        <a14:foregroundMark x1="87242" y1="3250" x2="87242" y2="3250"/>
                        <a14:foregroundMark x1="64353" y1="37750" x2="64353" y2="37750"/>
                        <a14:foregroundMark x1="17261" y1="13750" x2="17261" y2="13750"/>
                        <a14:foregroundMark x1="16510" y1="13500" x2="16510" y2="13500"/>
                        <a14:foregroundMark x1="15572" y1="12750" x2="15572" y2="12750"/>
                        <a14:foregroundMark x1="61163" y1="15000" x2="61163" y2="15000"/>
                        <a14:foregroundMark x1="63039" y1="14500" x2="63039" y2="14500"/>
                        <a14:foregroundMark x1="68480" y1="13000" x2="68480" y2="13000"/>
                        <a14:foregroundMark x1="87430" y1="3500" x2="87430" y2="3500"/>
                        <a14:foregroundMark x1="87430" y1="3250" x2="87430" y2="3250"/>
                        <a14:foregroundMark x1="86867" y1="2750" x2="86867" y2="2750"/>
                        <a14:foregroundMark x1="36210" y1="90750" x2="36210" y2="90750"/>
                        <a14:foregroundMark x1="51782" y1="92750" x2="51782" y2="92750"/>
                        <a14:foregroundMark x1="24953" y1="18750" x2="24953" y2="18750"/>
                        <a14:foregroundMark x1="22139" y1="16750" x2="22139" y2="16750"/>
                        <a14:foregroundMark x1="20075" y1="15500" x2="20075" y2="15500"/>
                        <a14:foregroundMark x1="18949" y1="15250" x2="18949" y2="15250"/>
                        <a14:foregroundMark x1="18011" y1="14250" x2="18011" y2="14250"/>
                        <a14:foregroundMark x1="15760" y1="13250" x2="15760" y2="13250"/>
                        <a14:foregroundMark x1="26266" y1="18750" x2="26266" y2="18750"/>
                        <a14:foregroundMark x1="35272" y1="22000" x2="35272" y2="22000"/>
                        <a14:backgroundMark x1="66792" y1="12750" x2="66792" y2="12750"/>
                        <a14:backgroundMark x1="59099" y1="79500" x2="59099" y2="79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267" r="9301"/>
          <a:stretch/>
        </p:blipFill>
        <p:spPr>
          <a:xfrm>
            <a:off x="2947581" y="2971964"/>
            <a:ext cx="914400" cy="832485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35954EA8-3B87-4970-8137-AB08CA7C2C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50" b="92750" l="9944" r="89869">
                        <a14:foregroundMark x1="32833" y1="40000" x2="32833" y2="40000"/>
                        <a14:foregroundMark x1="59287" y1="17750" x2="59287" y2="17750"/>
                        <a14:foregroundMark x1="42589" y1="27750" x2="42589" y2="27750"/>
                        <a14:foregroundMark x1="39775" y1="24750" x2="39775" y2="24750"/>
                        <a14:foregroundMark x1="36773" y1="23500" x2="36773" y2="23500"/>
                        <a14:foregroundMark x1="18574" y1="15000" x2="18574" y2="15000"/>
                        <a14:foregroundMark x1="11445" y1="10250" x2="11445" y2="10250"/>
                        <a14:foregroundMark x1="12383" y1="11000" x2="12383" y2="11000"/>
                        <a14:foregroundMark x1="12946" y1="11250" x2="12946" y2="11250"/>
                        <a14:foregroundMark x1="14259" y1="12250" x2="14259" y2="12250"/>
                        <a14:foregroundMark x1="36585" y1="22750" x2="36585" y2="22750"/>
                        <a14:foregroundMark x1="67355" y1="14500" x2="67355" y2="14500"/>
                        <a14:foregroundMark x1="77486" y1="10000" x2="77486" y2="10000"/>
                        <a14:foregroundMark x1="83677" y1="5750" x2="83677" y2="5750"/>
                        <a14:foregroundMark x1="30582" y1="90250" x2="30582" y2="90250"/>
                        <a14:foregroundMark x1="61538" y1="16500" x2="61538" y2="16500"/>
                        <a14:foregroundMark x1="61914" y1="14500" x2="61914" y2="14500"/>
                        <a14:foregroundMark x1="68856" y1="5000" x2="68856" y2="5000"/>
                        <a14:foregroundMark x1="10882" y1="10250" x2="10882" y2="10250"/>
                        <a14:foregroundMark x1="87242" y1="3250" x2="87242" y2="3250"/>
                        <a14:foregroundMark x1="64353" y1="37750" x2="64353" y2="37750"/>
                        <a14:foregroundMark x1="17261" y1="13750" x2="17261" y2="13750"/>
                        <a14:foregroundMark x1="16510" y1="13500" x2="16510" y2="13500"/>
                        <a14:foregroundMark x1="15572" y1="12750" x2="15572" y2="12750"/>
                        <a14:foregroundMark x1="61163" y1="15000" x2="61163" y2="15000"/>
                        <a14:foregroundMark x1="63039" y1="14500" x2="63039" y2="14500"/>
                        <a14:foregroundMark x1="68480" y1="13000" x2="68480" y2="13000"/>
                        <a14:foregroundMark x1="87430" y1="3500" x2="87430" y2="3500"/>
                        <a14:foregroundMark x1="87430" y1="3250" x2="87430" y2="3250"/>
                        <a14:foregroundMark x1="86867" y1="2750" x2="86867" y2="2750"/>
                        <a14:foregroundMark x1="36210" y1="90750" x2="36210" y2="90750"/>
                        <a14:foregroundMark x1="51782" y1="92750" x2="51782" y2="92750"/>
                        <a14:foregroundMark x1="24953" y1="18750" x2="24953" y2="18750"/>
                        <a14:foregroundMark x1="22139" y1="16750" x2="22139" y2="16750"/>
                        <a14:foregroundMark x1="20075" y1="15500" x2="20075" y2="15500"/>
                        <a14:foregroundMark x1="18949" y1="15250" x2="18949" y2="15250"/>
                        <a14:foregroundMark x1="18011" y1="14250" x2="18011" y2="14250"/>
                        <a14:foregroundMark x1="15760" y1="13250" x2="15760" y2="13250"/>
                        <a14:foregroundMark x1="26266" y1="18750" x2="26266" y2="18750"/>
                        <a14:foregroundMark x1="35272" y1="22000" x2="35272" y2="22000"/>
                        <a14:backgroundMark x1="66792" y1="12750" x2="66792" y2="12750"/>
                        <a14:backgroundMark x1="59099" y1="79500" x2="59099" y2="79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267" r="9301"/>
          <a:stretch/>
        </p:blipFill>
        <p:spPr>
          <a:xfrm>
            <a:off x="3924833" y="2971964"/>
            <a:ext cx="914400" cy="832485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A1AF650-C0DA-420F-BAB2-8BD4766FFE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50" b="92750" l="9944" r="89869">
                        <a14:foregroundMark x1="32833" y1="40000" x2="32833" y2="40000"/>
                        <a14:foregroundMark x1="59287" y1="17750" x2="59287" y2="17750"/>
                        <a14:foregroundMark x1="42589" y1="27750" x2="42589" y2="27750"/>
                        <a14:foregroundMark x1="39775" y1="24750" x2="39775" y2="24750"/>
                        <a14:foregroundMark x1="36773" y1="23500" x2="36773" y2="23500"/>
                        <a14:foregroundMark x1="18574" y1="15000" x2="18574" y2="15000"/>
                        <a14:foregroundMark x1="11445" y1="10250" x2="11445" y2="10250"/>
                        <a14:foregroundMark x1="12383" y1="11000" x2="12383" y2="11000"/>
                        <a14:foregroundMark x1="12946" y1="11250" x2="12946" y2="11250"/>
                        <a14:foregroundMark x1="14259" y1="12250" x2="14259" y2="12250"/>
                        <a14:foregroundMark x1="36585" y1="22750" x2="36585" y2="22750"/>
                        <a14:foregroundMark x1="67355" y1="14500" x2="67355" y2="14500"/>
                        <a14:foregroundMark x1="77486" y1="10000" x2="77486" y2="10000"/>
                        <a14:foregroundMark x1="83677" y1="5750" x2="83677" y2="5750"/>
                        <a14:foregroundMark x1="30582" y1="90250" x2="30582" y2="90250"/>
                        <a14:foregroundMark x1="61538" y1="16500" x2="61538" y2="16500"/>
                        <a14:foregroundMark x1="61914" y1="14500" x2="61914" y2="14500"/>
                        <a14:foregroundMark x1="68856" y1="5000" x2="68856" y2="5000"/>
                        <a14:foregroundMark x1="10882" y1="10250" x2="10882" y2="10250"/>
                        <a14:foregroundMark x1="87242" y1="3250" x2="87242" y2="3250"/>
                        <a14:foregroundMark x1="64353" y1="37750" x2="64353" y2="37750"/>
                        <a14:foregroundMark x1="17261" y1="13750" x2="17261" y2="13750"/>
                        <a14:foregroundMark x1="16510" y1="13500" x2="16510" y2="13500"/>
                        <a14:foregroundMark x1="15572" y1="12750" x2="15572" y2="12750"/>
                        <a14:foregroundMark x1="61163" y1="15000" x2="61163" y2="15000"/>
                        <a14:foregroundMark x1="63039" y1="14500" x2="63039" y2="14500"/>
                        <a14:foregroundMark x1="68480" y1="13000" x2="68480" y2="13000"/>
                        <a14:foregroundMark x1="87430" y1="3500" x2="87430" y2="3500"/>
                        <a14:foregroundMark x1="87430" y1="3250" x2="87430" y2="3250"/>
                        <a14:foregroundMark x1="86867" y1="2750" x2="86867" y2="2750"/>
                        <a14:foregroundMark x1="36210" y1="90750" x2="36210" y2="90750"/>
                        <a14:foregroundMark x1="51782" y1="92750" x2="51782" y2="92750"/>
                        <a14:foregroundMark x1="24953" y1="18750" x2="24953" y2="18750"/>
                        <a14:foregroundMark x1="22139" y1="16750" x2="22139" y2="16750"/>
                        <a14:foregroundMark x1="20075" y1="15500" x2="20075" y2="15500"/>
                        <a14:foregroundMark x1="18949" y1="15250" x2="18949" y2="15250"/>
                        <a14:foregroundMark x1="18011" y1="14250" x2="18011" y2="14250"/>
                        <a14:foregroundMark x1="15760" y1="13250" x2="15760" y2="13250"/>
                        <a14:foregroundMark x1="26266" y1="18750" x2="26266" y2="18750"/>
                        <a14:foregroundMark x1="35272" y1="22000" x2="35272" y2="22000"/>
                        <a14:backgroundMark x1="66792" y1="12750" x2="66792" y2="12750"/>
                        <a14:backgroundMark x1="59099" y1="79500" x2="59099" y2="79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267" r="9301"/>
          <a:stretch/>
        </p:blipFill>
        <p:spPr>
          <a:xfrm>
            <a:off x="4902085" y="2971964"/>
            <a:ext cx="914400" cy="832485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974BCEAA-745E-41C0-9EF9-DA8282FAAE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50" b="92750" l="9944" r="89869">
                        <a14:foregroundMark x1="32833" y1="40000" x2="32833" y2="40000"/>
                        <a14:foregroundMark x1="59287" y1="17750" x2="59287" y2="17750"/>
                        <a14:foregroundMark x1="42589" y1="27750" x2="42589" y2="27750"/>
                        <a14:foregroundMark x1="39775" y1="24750" x2="39775" y2="24750"/>
                        <a14:foregroundMark x1="36773" y1="23500" x2="36773" y2="23500"/>
                        <a14:foregroundMark x1="18574" y1="15000" x2="18574" y2="15000"/>
                        <a14:foregroundMark x1="11445" y1="10250" x2="11445" y2="10250"/>
                        <a14:foregroundMark x1="12383" y1="11000" x2="12383" y2="11000"/>
                        <a14:foregroundMark x1="12946" y1="11250" x2="12946" y2="11250"/>
                        <a14:foregroundMark x1="14259" y1="12250" x2="14259" y2="12250"/>
                        <a14:foregroundMark x1="36585" y1="22750" x2="36585" y2="22750"/>
                        <a14:foregroundMark x1="67355" y1="14500" x2="67355" y2="14500"/>
                        <a14:foregroundMark x1="77486" y1="10000" x2="77486" y2="10000"/>
                        <a14:foregroundMark x1="83677" y1="5750" x2="83677" y2="5750"/>
                        <a14:foregroundMark x1="30582" y1="90250" x2="30582" y2="90250"/>
                        <a14:foregroundMark x1="61538" y1="16500" x2="61538" y2="16500"/>
                        <a14:foregroundMark x1="61914" y1="14500" x2="61914" y2="14500"/>
                        <a14:foregroundMark x1="68856" y1="5000" x2="68856" y2="5000"/>
                        <a14:foregroundMark x1="10882" y1="10250" x2="10882" y2="10250"/>
                        <a14:foregroundMark x1="87242" y1="3250" x2="87242" y2="3250"/>
                        <a14:foregroundMark x1="64353" y1="37750" x2="64353" y2="37750"/>
                        <a14:foregroundMark x1="17261" y1="13750" x2="17261" y2="13750"/>
                        <a14:foregroundMark x1="16510" y1="13500" x2="16510" y2="13500"/>
                        <a14:foregroundMark x1="15572" y1="12750" x2="15572" y2="12750"/>
                        <a14:foregroundMark x1="61163" y1="15000" x2="61163" y2="15000"/>
                        <a14:foregroundMark x1="63039" y1="14500" x2="63039" y2="14500"/>
                        <a14:foregroundMark x1="68480" y1="13000" x2="68480" y2="13000"/>
                        <a14:foregroundMark x1="87430" y1="3500" x2="87430" y2="3500"/>
                        <a14:foregroundMark x1="87430" y1="3250" x2="87430" y2="3250"/>
                        <a14:foregroundMark x1="86867" y1="2750" x2="86867" y2="2750"/>
                        <a14:foregroundMark x1="36210" y1="90750" x2="36210" y2="90750"/>
                        <a14:foregroundMark x1="51782" y1="92750" x2="51782" y2="92750"/>
                        <a14:foregroundMark x1="24953" y1="18750" x2="24953" y2="18750"/>
                        <a14:foregroundMark x1="22139" y1="16750" x2="22139" y2="16750"/>
                        <a14:foregroundMark x1="20075" y1="15500" x2="20075" y2="15500"/>
                        <a14:foregroundMark x1="18949" y1="15250" x2="18949" y2="15250"/>
                        <a14:foregroundMark x1="18011" y1="14250" x2="18011" y2="14250"/>
                        <a14:foregroundMark x1="15760" y1="13250" x2="15760" y2="13250"/>
                        <a14:foregroundMark x1="26266" y1="18750" x2="26266" y2="18750"/>
                        <a14:foregroundMark x1="35272" y1="22000" x2="35272" y2="22000"/>
                        <a14:backgroundMark x1="66792" y1="12750" x2="66792" y2="12750"/>
                        <a14:backgroundMark x1="59099" y1="79500" x2="59099" y2="79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267" r="9301"/>
          <a:stretch/>
        </p:blipFill>
        <p:spPr>
          <a:xfrm>
            <a:off x="5879337" y="2971964"/>
            <a:ext cx="914400" cy="832485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3C5FD5C2-4632-4A62-9D63-C84DA7984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50" b="92750" l="9944" r="89869">
                        <a14:foregroundMark x1="32833" y1="40000" x2="32833" y2="40000"/>
                        <a14:foregroundMark x1="59287" y1="17750" x2="59287" y2="17750"/>
                        <a14:foregroundMark x1="42589" y1="27750" x2="42589" y2="27750"/>
                        <a14:foregroundMark x1="39775" y1="24750" x2="39775" y2="24750"/>
                        <a14:foregroundMark x1="36773" y1="23500" x2="36773" y2="23500"/>
                        <a14:foregroundMark x1="18574" y1="15000" x2="18574" y2="15000"/>
                        <a14:foregroundMark x1="11445" y1="10250" x2="11445" y2="10250"/>
                        <a14:foregroundMark x1="12383" y1="11000" x2="12383" y2="11000"/>
                        <a14:foregroundMark x1="12946" y1="11250" x2="12946" y2="11250"/>
                        <a14:foregroundMark x1="14259" y1="12250" x2="14259" y2="12250"/>
                        <a14:foregroundMark x1="36585" y1="22750" x2="36585" y2="22750"/>
                        <a14:foregroundMark x1="67355" y1="14500" x2="67355" y2="14500"/>
                        <a14:foregroundMark x1="77486" y1="10000" x2="77486" y2="10000"/>
                        <a14:foregroundMark x1="83677" y1="5750" x2="83677" y2="5750"/>
                        <a14:foregroundMark x1="30582" y1="90250" x2="30582" y2="90250"/>
                        <a14:foregroundMark x1="61538" y1="16500" x2="61538" y2="16500"/>
                        <a14:foregroundMark x1="61914" y1="14500" x2="61914" y2="14500"/>
                        <a14:foregroundMark x1="68856" y1="5000" x2="68856" y2="5000"/>
                        <a14:foregroundMark x1="10882" y1="10250" x2="10882" y2="10250"/>
                        <a14:foregroundMark x1="87242" y1="3250" x2="87242" y2="3250"/>
                        <a14:foregroundMark x1="64353" y1="37750" x2="64353" y2="37750"/>
                        <a14:foregroundMark x1="17261" y1="13750" x2="17261" y2="13750"/>
                        <a14:foregroundMark x1="16510" y1="13500" x2="16510" y2="13500"/>
                        <a14:foregroundMark x1="15572" y1="12750" x2="15572" y2="12750"/>
                        <a14:foregroundMark x1="61163" y1="15000" x2="61163" y2="15000"/>
                        <a14:foregroundMark x1="63039" y1="14500" x2="63039" y2="14500"/>
                        <a14:foregroundMark x1="68480" y1="13000" x2="68480" y2="13000"/>
                        <a14:foregroundMark x1="87430" y1="3500" x2="87430" y2="3500"/>
                        <a14:foregroundMark x1="87430" y1="3250" x2="87430" y2="3250"/>
                        <a14:foregroundMark x1="86867" y1="2750" x2="86867" y2="2750"/>
                        <a14:foregroundMark x1="36210" y1="90750" x2="36210" y2="90750"/>
                        <a14:foregroundMark x1="51782" y1="92750" x2="51782" y2="92750"/>
                        <a14:foregroundMark x1="24953" y1="18750" x2="24953" y2="18750"/>
                        <a14:foregroundMark x1="22139" y1="16750" x2="22139" y2="16750"/>
                        <a14:foregroundMark x1="20075" y1="15500" x2="20075" y2="15500"/>
                        <a14:foregroundMark x1="18949" y1="15250" x2="18949" y2="15250"/>
                        <a14:foregroundMark x1="18011" y1="14250" x2="18011" y2="14250"/>
                        <a14:foregroundMark x1="15760" y1="13250" x2="15760" y2="13250"/>
                        <a14:foregroundMark x1="26266" y1="18750" x2="26266" y2="18750"/>
                        <a14:foregroundMark x1="35272" y1="22000" x2="35272" y2="22000"/>
                        <a14:backgroundMark x1="66792" y1="12750" x2="66792" y2="12750"/>
                        <a14:backgroundMark x1="59099" y1="79500" x2="59099" y2="79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267" r="9301"/>
          <a:stretch/>
        </p:blipFill>
        <p:spPr>
          <a:xfrm>
            <a:off x="6856592" y="2971964"/>
            <a:ext cx="914400" cy="832485"/>
          </a:xfrm>
          <a:prstGeom prst="rect">
            <a:avLst/>
          </a:prstGeom>
        </p:spPr>
      </p:pic>
      <p:pic>
        <p:nvPicPr>
          <p:cNvPr id="7" name="Picture 6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6080B6A7-A538-4973-92F3-38DA82F495E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250" b="79750" l="23640" r="78987">
                        <a14:foregroundMark x1="23640" y1="54750" x2="23640" y2="54750"/>
                        <a14:foregroundMark x1="39212" y1="49500" x2="39212" y2="49500"/>
                        <a14:foregroundMark x1="40525" y1="49000" x2="40525" y2="49000"/>
                        <a14:foregroundMark x1="41276" y1="48750" x2="41276" y2="48750"/>
                        <a14:foregroundMark x1="52908" y1="34750" x2="52908" y2="34750"/>
                        <a14:foregroundMark x1="57036" y1="31750" x2="57036" y2="31750"/>
                        <a14:foregroundMark x1="53659" y1="32250" x2="53659" y2="32250"/>
                        <a14:foregroundMark x1="52720" y1="32750" x2="52720" y2="32750"/>
                        <a14:foregroundMark x1="60225" y1="29500" x2="60225" y2="29500"/>
                        <a14:foregroundMark x1="61163" y1="28750" x2="61163" y2="28750"/>
                        <a14:foregroundMark x1="62852" y1="27500" x2="62852" y2="27500"/>
                        <a14:foregroundMark x1="63977" y1="26000" x2="63977" y2="26000"/>
                        <a14:foregroundMark x1="64916" y1="25000" x2="64916" y2="25000"/>
                        <a14:foregroundMark x1="65478" y1="24500" x2="65478" y2="24500"/>
                        <a14:foregroundMark x1="67167" y1="22500" x2="67167" y2="22500"/>
                        <a14:foregroundMark x1="69231" y1="23000" x2="69231" y2="23000"/>
                        <a14:foregroundMark x1="67730" y1="21500" x2="67730" y2="21500"/>
                        <a14:foregroundMark x1="68105" y1="21000" x2="68105" y2="21000"/>
                        <a14:foregroundMark x1="71107" y1="51500" x2="71107" y2="51500"/>
                        <a14:foregroundMark x1="64916" y1="43750" x2="64916" y2="43750"/>
                        <a14:foregroundMark x1="66041" y1="44250" x2="66041" y2="44250"/>
                        <a14:foregroundMark x1="78987" y1="69000" x2="78987" y2="69000"/>
                        <a14:foregroundMark x1="66417" y1="79750" x2="66417" y2="79750"/>
                        <a14:foregroundMark x1="69231" y1="21750" x2="69231" y2="21750"/>
                        <a14:foregroundMark x1="68668" y1="20250" x2="68668" y2="20250"/>
                        <a14:backgroundMark x1="66979" y1="20000" x2="66979" y2="20000"/>
                        <a14:backgroundMark x1="68105" y1="19750" x2="68105" y2="19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494" t="18060" r="16356" b="14892"/>
          <a:stretch/>
        </p:blipFill>
        <p:spPr>
          <a:xfrm>
            <a:off x="-1207008" y="3129947"/>
            <a:ext cx="914400" cy="717220"/>
          </a:xfrm>
          <a:prstGeom prst="rect">
            <a:avLst/>
          </a:prstGeom>
        </p:spPr>
      </p:pic>
      <p:pic>
        <p:nvPicPr>
          <p:cNvPr id="10" name="Picture 9" descr="A pair of yellow glasses&#10;&#10;Description automatically generated with medium confidence">
            <a:extLst>
              <a:ext uri="{FF2B5EF4-FFF2-40B4-BE49-F238E27FC236}">
                <a16:creationId xmlns:a16="http://schemas.microsoft.com/office/drawing/2014/main" id="{80C815B8-83C2-4F27-94F4-C580DF4F1280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CC99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013" b="89700" l="5993" r="92135">
                        <a14:foregroundMark x1="7678" y1="51502" x2="7678" y2="51502"/>
                        <a14:foregroundMark x1="5993" y1="50644" x2="5993" y2="50644"/>
                        <a14:foregroundMark x1="11423" y1="49785" x2="11423" y2="49785"/>
                        <a14:foregroundMark x1="92135" y1="42489" x2="92135" y2="42489"/>
                        <a14:backgroundMark x1="37266" y1="25751" x2="37266" y2="25751"/>
                        <a14:backgroundMark x1="45880" y1="64807" x2="45880" y2="64807"/>
                        <a14:backgroundMark x1="45880" y1="64807" x2="45880" y2="64807"/>
                        <a14:backgroundMark x1="54307" y1="66094" x2="41199" y2="63519"/>
                        <a14:backgroundMark x1="60674" y1="65236" x2="60674" y2="65236"/>
                        <a14:backgroundMark x1="70599" y1="21459" x2="26404" y2="24893"/>
                        <a14:backgroundMark x1="69288" y1="71245" x2="55431" y2="69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74" y="3809595"/>
            <a:ext cx="914400" cy="398980"/>
          </a:xfrm>
          <a:prstGeom prst="rect">
            <a:avLst/>
          </a:prstGeom>
        </p:spPr>
      </p:pic>
      <p:pic>
        <p:nvPicPr>
          <p:cNvPr id="72" name="Picture 71" descr="A pair of yellow glasses&#10;&#10;Description automatically generated with medium confidence">
            <a:extLst>
              <a:ext uri="{FF2B5EF4-FFF2-40B4-BE49-F238E27FC236}">
                <a16:creationId xmlns:a16="http://schemas.microsoft.com/office/drawing/2014/main" id="{FA5C5F1F-F817-45D7-9E53-54F97AB369A8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CC99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013" b="89700" l="5993" r="92135">
                        <a14:foregroundMark x1="7678" y1="51502" x2="7678" y2="51502"/>
                        <a14:foregroundMark x1="5993" y1="50644" x2="5993" y2="50644"/>
                        <a14:foregroundMark x1="11423" y1="49785" x2="11423" y2="49785"/>
                        <a14:foregroundMark x1="92135" y1="42489" x2="92135" y2="42489"/>
                        <a14:backgroundMark x1="37266" y1="25751" x2="37266" y2="25751"/>
                        <a14:backgroundMark x1="45880" y1="64807" x2="45880" y2="64807"/>
                        <a14:backgroundMark x1="45880" y1="64807" x2="45880" y2="64807"/>
                        <a14:backgroundMark x1="54307" y1="66094" x2="41199" y2="63519"/>
                        <a14:backgroundMark x1="60674" y1="65236" x2="60674" y2="65236"/>
                        <a14:backgroundMark x1="70599" y1="21459" x2="26404" y2="24893"/>
                        <a14:backgroundMark x1="69288" y1="71245" x2="55431" y2="69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327" y="3809595"/>
            <a:ext cx="914400" cy="398980"/>
          </a:xfrm>
          <a:prstGeom prst="rect">
            <a:avLst/>
          </a:prstGeom>
        </p:spPr>
      </p:pic>
      <p:pic>
        <p:nvPicPr>
          <p:cNvPr id="73" name="Picture 72" descr="A pair of yellow glasses&#10;&#10;Description automatically generated with medium confidence">
            <a:extLst>
              <a:ext uri="{FF2B5EF4-FFF2-40B4-BE49-F238E27FC236}">
                <a16:creationId xmlns:a16="http://schemas.microsoft.com/office/drawing/2014/main" id="{CB788E18-C0F5-42E9-A7C1-990EB824AA1F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CC99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013" b="89700" l="5993" r="92135">
                        <a14:foregroundMark x1="7678" y1="51502" x2="7678" y2="51502"/>
                        <a14:foregroundMark x1="5993" y1="50644" x2="5993" y2="50644"/>
                        <a14:foregroundMark x1="11423" y1="49785" x2="11423" y2="49785"/>
                        <a14:foregroundMark x1="92135" y1="42489" x2="92135" y2="42489"/>
                        <a14:backgroundMark x1="37266" y1="25751" x2="37266" y2="25751"/>
                        <a14:backgroundMark x1="45880" y1="64807" x2="45880" y2="64807"/>
                        <a14:backgroundMark x1="45880" y1="64807" x2="45880" y2="64807"/>
                        <a14:backgroundMark x1="54307" y1="66094" x2="41199" y2="63519"/>
                        <a14:backgroundMark x1="60674" y1="65236" x2="60674" y2="65236"/>
                        <a14:backgroundMark x1="70599" y1="21459" x2="26404" y2="24893"/>
                        <a14:backgroundMark x1="69288" y1="71245" x2="55431" y2="69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580" y="3809595"/>
            <a:ext cx="914400" cy="398980"/>
          </a:xfrm>
          <a:prstGeom prst="rect">
            <a:avLst/>
          </a:prstGeom>
        </p:spPr>
      </p:pic>
      <p:pic>
        <p:nvPicPr>
          <p:cNvPr id="74" name="Picture 73" descr="A pair of yellow glasses&#10;&#10;Description automatically generated with medium confidence">
            <a:extLst>
              <a:ext uri="{FF2B5EF4-FFF2-40B4-BE49-F238E27FC236}">
                <a16:creationId xmlns:a16="http://schemas.microsoft.com/office/drawing/2014/main" id="{B6D406ED-FD1B-4EC1-BD22-67470C2C1839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CC99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013" b="89700" l="5993" r="92135">
                        <a14:foregroundMark x1="7678" y1="51502" x2="7678" y2="51502"/>
                        <a14:foregroundMark x1="5993" y1="50644" x2="5993" y2="50644"/>
                        <a14:foregroundMark x1="11423" y1="49785" x2="11423" y2="49785"/>
                        <a14:foregroundMark x1="92135" y1="42489" x2="92135" y2="42489"/>
                        <a14:backgroundMark x1="37266" y1="25751" x2="37266" y2="25751"/>
                        <a14:backgroundMark x1="45880" y1="64807" x2="45880" y2="64807"/>
                        <a14:backgroundMark x1="45880" y1="64807" x2="45880" y2="64807"/>
                        <a14:backgroundMark x1="54307" y1="66094" x2="41199" y2="63519"/>
                        <a14:backgroundMark x1="60674" y1="65236" x2="60674" y2="65236"/>
                        <a14:backgroundMark x1="70599" y1="21459" x2="26404" y2="24893"/>
                        <a14:backgroundMark x1="69288" y1="71245" x2="55431" y2="69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833" y="3809595"/>
            <a:ext cx="914400" cy="398980"/>
          </a:xfrm>
          <a:prstGeom prst="rect">
            <a:avLst/>
          </a:prstGeom>
        </p:spPr>
      </p:pic>
      <p:pic>
        <p:nvPicPr>
          <p:cNvPr id="75" name="Picture 74" descr="A pair of yellow glasses&#10;&#10;Description automatically generated with medium confidence">
            <a:extLst>
              <a:ext uri="{FF2B5EF4-FFF2-40B4-BE49-F238E27FC236}">
                <a16:creationId xmlns:a16="http://schemas.microsoft.com/office/drawing/2014/main" id="{D2A6DBD3-D3EF-4884-BBA6-DA554FA242D2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CC99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013" b="89700" l="5993" r="92135">
                        <a14:foregroundMark x1="7678" y1="51502" x2="7678" y2="51502"/>
                        <a14:foregroundMark x1="5993" y1="50644" x2="5993" y2="50644"/>
                        <a14:foregroundMark x1="11423" y1="49785" x2="11423" y2="49785"/>
                        <a14:foregroundMark x1="92135" y1="42489" x2="92135" y2="42489"/>
                        <a14:backgroundMark x1="37266" y1="25751" x2="37266" y2="25751"/>
                        <a14:backgroundMark x1="45880" y1="64807" x2="45880" y2="64807"/>
                        <a14:backgroundMark x1="45880" y1="64807" x2="45880" y2="64807"/>
                        <a14:backgroundMark x1="54307" y1="66094" x2="41199" y2="63519"/>
                        <a14:backgroundMark x1="60674" y1="65236" x2="60674" y2="65236"/>
                        <a14:backgroundMark x1="70599" y1="21459" x2="26404" y2="24893"/>
                        <a14:backgroundMark x1="69288" y1="71245" x2="55431" y2="69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086" y="3809595"/>
            <a:ext cx="914400" cy="398980"/>
          </a:xfrm>
          <a:prstGeom prst="rect">
            <a:avLst/>
          </a:prstGeom>
        </p:spPr>
      </p:pic>
      <p:pic>
        <p:nvPicPr>
          <p:cNvPr id="76" name="Picture 75" descr="A pair of yellow glasses&#10;&#10;Description automatically generated with medium confidence">
            <a:extLst>
              <a:ext uri="{FF2B5EF4-FFF2-40B4-BE49-F238E27FC236}">
                <a16:creationId xmlns:a16="http://schemas.microsoft.com/office/drawing/2014/main" id="{2F6973D2-93CF-4780-89B3-EFDEDF1C9431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CC99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013" b="89700" l="5993" r="92135">
                        <a14:foregroundMark x1="7678" y1="51502" x2="7678" y2="51502"/>
                        <a14:foregroundMark x1="5993" y1="50644" x2="5993" y2="50644"/>
                        <a14:foregroundMark x1="11423" y1="49785" x2="11423" y2="49785"/>
                        <a14:foregroundMark x1="92135" y1="42489" x2="92135" y2="42489"/>
                        <a14:backgroundMark x1="37266" y1="25751" x2="37266" y2="25751"/>
                        <a14:backgroundMark x1="45880" y1="64807" x2="45880" y2="64807"/>
                        <a14:backgroundMark x1="45880" y1="64807" x2="45880" y2="64807"/>
                        <a14:backgroundMark x1="54307" y1="66094" x2="41199" y2="63519"/>
                        <a14:backgroundMark x1="60674" y1="65236" x2="60674" y2="65236"/>
                        <a14:backgroundMark x1="70599" y1="21459" x2="26404" y2="24893"/>
                        <a14:backgroundMark x1="69288" y1="71245" x2="55431" y2="69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338" y="3809595"/>
            <a:ext cx="914400" cy="398980"/>
          </a:xfrm>
          <a:prstGeom prst="rect">
            <a:avLst/>
          </a:prstGeom>
        </p:spPr>
      </p:pic>
      <p:pic>
        <p:nvPicPr>
          <p:cNvPr id="77" name="Picture 76" descr="A pair of yellow glasses&#10;&#10;Description automatically generated with medium confidence">
            <a:extLst>
              <a:ext uri="{FF2B5EF4-FFF2-40B4-BE49-F238E27FC236}">
                <a16:creationId xmlns:a16="http://schemas.microsoft.com/office/drawing/2014/main" id="{EF58AC1A-420A-4D79-8357-8E623C320DF1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CC99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013" b="89700" l="5993" r="92135">
                        <a14:foregroundMark x1="7678" y1="51502" x2="7678" y2="51502"/>
                        <a14:foregroundMark x1="5993" y1="50644" x2="5993" y2="50644"/>
                        <a14:foregroundMark x1="11423" y1="49785" x2="11423" y2="49785"/>
                        <a14:foregroundMark x1="92135" y1="42489" x2="92135" y2="42489"/>
                        <a14:backgroundMark x1="37266" y1="25751" x2="37266" y2="25751"/>
                        <a14:backgroundMark x1="45880" y1="64807" x2="45880" y2="64807"/>
                        <a14:backgroundMark x1="45880" y1="64807" x2="45880" y2="64807"/>
                        <a14:backgroundMark x1="54307" y1="66094" x2="41199" y2="63519"/>
                        <a14:backgroundMark x1="60674" y1="65236" x2="60674" y2="65236"/>
                        <a14:backgroundMark x1="70599" y1="21459" x2="26404" y2="24893"/>
                        <a14:backgroundMark x1="69288" y1="71245" x2="55431" y2="69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589" y="3809595"/>
            <a:ext cx="914400" cy="398980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2D64545B-7D25-465D-95A4-61BCDC5C1071}"/>
              </a:ext>
            </a:extLst>
          </p:cNvPr>
          <p:cNvSpPr/>
          <p:nvPr/>
        </p:nvSpPr>
        <p:spPr>
          <a:xfrm>
            <a:off x="-1150087" y="4707411"/>
            <a:ext cx="914400" cy="60888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</a:rPr>
              <a:t>8</a:t>
            </a:r>
            <a:r>
              <a:rPr kumimoji="0" lang="en-US" sz="2000" b="0" i="0" u="none" strike="noStrike" kern="1200" cap="none" spc="0" normalizeH="0" baseline="3000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lvl="0" algn="ctr">
              <a:lnSpc>
                <a:spcPts val="2000"/>
              </a:lnSpc>
              <a:defRPr/>
            </a:pPr>
            <a:r>
              <a:rPr lang="en-US" sz="2000" b="1" dirty="0">
                <a:ln w="0"/>
                <a:solidFill>
                  <a:srgbClr val="92D050"/>
                </a:solidFill>
                <a:latin typeface="Candara" panose="020E0502030303020204" pitchFamily="34" charset="0"/>
              </a:rPr>
              <a:t>Angel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rgbClr val="0000FF"/>
              </a:solidFill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154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20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61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6000"/>
                            </p:stCondLst>
                            <p:childTnLst>
                              <p:par>
                                <p:cTn id="68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8000"/>
                            </p:stCondLst>
                            <p:childTnLst>
                              <p:par>
                                <p:cTn id="75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0"/>
                            </p:stCondLst>
                            <p:childTnLst>
                              <p:par>
                                <p:cTn id="82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2000"/>
                            </p:stCondLst>
                            <p:childTnLst>
                              <p:par>
                                <p:cTn id="8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4000"/>
                            </p:stCondLst>
                            <p:childTnLst>
                              <p:par>
                                <p:cTn id="96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3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0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15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2000"/>
                            </p:stCondLst>
                            <p:childTnLst>
                              <p:par>
                                <p:cTn id="120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4000"/>
                            </p:stCondLst>
                            <p:childTnLst>
                              <p:par>
                                <p:cTn id="125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6000"/>
                            </p:stCondLst>
                            <p:childTnLst>
                              <p:par>
                                <p:cTn id="130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8000"/>
                            </p:stCondLst>
                            <p:childTnLst>
                              <p:par>
                                <p:cTn id="135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00"/>
                            </p:stCondLst>
                            <p:childTnLst>
                              <p:par>
                                <p:cTn id="140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51" grpId="0" animBg="1"/>
      <p:bldP spid="62" grpId="0" animBg="1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0E1189D-7FC7-49C1-A2B8-EAD726031912}"/>
              </a:ext>
            </a:extLst>
          </p:cNvPr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en-US" sz="4800" b="1" dirty="0">
                <a:ln w="11430"/>
                <a:solidFill>
                  <a:srgbClr val="CC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Trumpet</a:t>
            </a:r>
            <a:r>
              <a:rPr lang="en-US" sz="48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48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Judgments</a:t>
            </a:r>
            <a:r>
              <a:rPr lang="en-US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,</a:t>
            </a:r>
            <a:r>
              <a:rPr lang="en-US" sz="4800" b="1" dirty="0">
                <a:ln w="11430"/>
                <a:solidFill>
                  <a:schemeClr val="accent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1 - 4</a:t>
            </a:r>
            <a:r>
              <a:rPr lang="en-US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, </a:t>
            </a:r>
            <a:r>
              <a:rPr lang="en-US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Rev 8</a:t>
            </a:r>
            <a:endParaRPr kumimoji="0" lang="en-US" sz="4400" b="1" i="0" u="none" strike="noStrike" kern="1200" cap="none" spc="0" normalizeH="0" baseline="0" noProof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384425D-2C69-4429-98DE-C5493EC33EFB}"/>
              </a:ext>
            </a:extLst>
          </p:cNvPr>
          <p:cNvSpPr/>
          <p:nvPr/>
        </p:nvSpPr>
        <p:spPr>
          <a:xfrm>
            <a:off x="180994" y="1592752"/>
            <a:ext cx="1867434" cy="4572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1st</a:t>
            </a: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</a:rPr>
              <a:t> </a:t>
            </a:r>
            <a:r>
              <a:rPr lang="en-US" sz="20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Trumpet</a:t>
            </a:r>
            <a:r>
              <a:rPr lang="en-US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b="1" dirty="0">
                <a:ln w="0"/>
                <a:solidFill>
                  <a:srgbClr val="FF0000"/>
                </a:solidFill>
                <a:latin typeface="Candara" panose="020E0502030303020204" pitchFamily="34" charset="0"/>
              </a:rPr>
              <a:t>8:7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CDDE88-5116-4197-9A2A-1DA1D4C2E8C7}"/>
              </a:ext>
            </a:extLst>
          </p:cNvPr>
          <p:cNvSpPr/>
          <p:nvPr/>
        </p:nvSpPr>
        <p:spPr>
          <a:xfrm>
            <a:off x="180994" y="993843"/>
            <a:ext cx="8782012" cy="52322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 anchor="ctr">
            <a:spAutoFit/>
          </a:bodyPr>
          <a:lstStyle/>
          <a:p>
            <a:pPr lvl="0" algn="ctr">
              <a:defRPr/>
            </a:pPr>
            <a:r>
              <a:rPr lang="en-US" sz="28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Trumpet </a:t>
            </a:r>
            <a:r>
              <a:rPr lang="en-US" sz="2800" b="1" dirty="0">
                <a:ln w="0"/>
                <a:solidFill>
                  <a:srgbClr val="7030A0"/>
                </a:solidFill>
                <a:latin typeface="Candara" panose="020E0502030303020204" pitchFamily="34" charset="0"/>
              </a:rPr>
              <a:t>Judgments</a:t>
            </a:r>
            <a:r>
              <a:rPr lang="en-US" sz="2800" b="1" dirty="0">
                <a:ln w="0"/>
                <a:solidFill>
                  <a:schemeClr val="accent4"/>
                </a:solidFill>
                <a:latin typeface="Candara" panose="020E0502030303020204" pitchFamily="34" charset="0"/>
              </a:rPr>
              <a:t> </a:t>
            </a:r>
            <a:r>
              <a:rPr lang="en-US" sz="2800" b="1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&gt; 1 to 4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chemeClr val="tx1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A78DF30-4034-4994-8D62-7E70CE226CBF}"/>
              </a:ext>
            </a:extLst>
          </p:cNvPr>
          <p:cNvSpPr/>
          <p:nvPr/>
        </p:nvSpPr>
        <p:spPr>
          <a:xfrm>
            <a:off x="2191434" y="1592752"/>
            <a:ext cx="2194447" cy="4572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2nd</a:t>
            </a:r>
            <a:r>
              <a:rPr lang="en-US" sz="2000" b="1" dirty="0">
                <a:ln w="0"/>
                <a:solidFill>
                  <a:srgbClr val="92D050"/>
                </a:solidFill>
                <a:latin typeface="Candara" panose="020E0502030303020204" pitchFamily="34" charset="0"/>
              </a:rPr>
              <a:t> </a:t>
            </a:r>
            <a:r>
              <a:rPr lang="en-US" sz="20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Trumpet</a:t>
            </a:r>
            <a:r>
              <a:rPr lang="en-US" sz="2000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b="1" dirty="0">
                <a:ln w="0"/>
                <a:solidFill>
                  <a:srgbClr val="FF0000"/>
                </a:solidFill>
                <a:latin typeface="Candara" panose="020E0502030303020204" pitchFamily="34" charset="0"/>
              </a:rPr>
              <a:t>8:8-9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87C2F01-9E69-425F-B5E2-86FE6F1E27CA}"/>
              </a:ext>
            </a:extLst>
          </p:cNvPr>
          <p:cNvSpPr/>
          <p:nvPr/>
        </p:nvSpPr>
        <p:spPr>
          <a:xfrm>
            <a:off x="4528888" y="1592752"/>
            <a:ext cx="2252155" cy="4572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3rd</a:t>
            </a: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</a:rPr>
              <a:t> </a:t>
            </a:r>
            <a:r>
              <a:rPr lang="en-US" sz="20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Trumpet</a:t>
            </a:r>
            <a:r>
              <a:rPr lang="en-US" sz="2000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,</a:t>
            </a:r>
            <a:r>
              <a:rPr lang="en-US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ln w="0"/>
                <a:solidFill>
                  <a:srgbClr val="FF0000"/>
                </a:solidFill>
                <a:latin typeface="Candara" panose="020E0502030303020204" pitchFamily="34" charset="0"/>
              </a:rPr>
              <a:t>8:10-11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9717982-9A3A-4FB4-B351-C7E4F47D3A3F}"/>
              </a:ext>
            </a:extLst>
          </p:cNvPr>
          <p:cNvSpPr/>
          <p:nvPr/>
        </p:nvSpPr>
        <p:spPr>
          <a:xfrm>
            <a:off x="6924050" y="1592752"/>
            <a:ext cx="2038955" cy="4572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4th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lang="en-US" sz="20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Trumpet</a:t>
            </a:r>
            <a:r>
              <a:rPr lang="en-US" sz="2000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,</a:t>
            </a:r>
            <a:r>
              <a:rPr lang="en-US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ln w="0"/>
                <a:solidFill>
                  <a:srgbClr val="FF0000"/>
                </a:solidFill>
                <a:latin typeface="Candara" panose="020E0502030303020204" pitchFamily="34" charset="0"/>
              </a:rPr>
              <a:t>8:12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91CBF9-FE5C-4A19-B6D4-BC9FC4A16760}"/>
              </a:ext>
            </a:extLst>
          </p:cNvPr>
          <p:cNvSpPr txBox="1"/>
          <p:nvPr/>
        </p:nvSpPr>
        <p:spPr>
          <a:xfrm>
            <a:off x="180994" y="2132513"/>
            <a:ext cx="1867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ndara" panose="020E0502030303020204" pitchFamily="34" charset="0"/>
              </a:rPr>
              <a:t>1/3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 Earth</a:t>
            </a:r>
          </a:p>
          <a:p>
            <a:pPr algn="ctr"/>
            <a:r>
              <a:rPr lang="en-US" sz="2000" b="1" dirty="0">
                <a:solidFill>
                  <a:srgbClr val="7030A0"/>
                </a:solidFill>
                <a:latin typeface="Candara" panose="020E0502030303020204" pitchFamily="34" charset="0"/>
              </a:rPr>
              <a:t>Judgment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E287EF-DCAB-47B9-BE42-341E6AD33663}"/>
              </a:ext>
            </a:extLst>
          </p:cNvPr>
          <p:cNvSpPr txBox="1"/>
          <p:nvPr/>
        </p:nvSpPr>
        <p:spPr>
          <a:xfrm>
            <a:off x="4528887" y="2158651"/>
            <a:ext cx="2252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ndara" panose="020E0502030303020204" pitchFamily="34" charset="0"/>
              </a:rPr>
              <a:t>1/3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Waters</a:t>
            </a:r>
          </a:p>
          <a:p>
            <a:pPr algn="ctr"/>
            <a:r>
              <a:rPr lang="en-US" sz="2000" b="1" dirty="0">
                <a:solidFill>
                  <a:srgbClr val="7030A0"/>
                </a:solidFill>
                <a:latin typeface="Candara" panose="020E0502030303020204" pitchFamily="34" charset="0"/>
              </a:rPr>
              <a:t>Judgment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2969F6-CB41-4011-BBAE-EAD66FCFD125}"/>
              </a:ext>
            </a:extLst>
          </p:cNvPr>
          <p:cNvSpPr txBox="1"/>
          <p:nvPr/>
        </p:nvSpPr>
        <p:spPr>
          <a:xfrm>
            <a:off x="2210557" y="2137050"/>
            <a:ext cx="219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ndara" panose="020E0502030303020204" pitchFamily="34" charset="0"/>
              </a:rPr>
              <a:t>1/3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Sea</a:t>
            </a:r>
          </a:p>
          <a:p>
            <a:pPr algn="ctr"/>
            <a:r>
              <a:rPr lang="en-US" sz="2000" b="1" dirty="0">
                <a:solidFill>
                  <a:srgbClr val="7030A0"/>
                </a:solidFill>
                <a:latin typeface="Candara" panose="020E0502030303020204" pitchFamily="34" charset="0"/>
              </a:rPr>
              <a:t>Judgment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6CED0A-61CE-41AE-B5CC-BA4A5815703D}"/>
              </a:ext>
            </a:extLst>
          </p:cNvPr>
          <p:cNvSpPr txBox="1"/>
          <p:nvPr/>
        </p:nvSpPr>
        <p:spPr>
          <a:xfrm>
            <a:off x="6943171" y="2152290"/>
            <a:ext cx="20198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ndara" panose="020E0502030303020204" pitchFamily="34" charset="0"/>
              </a:rPr>
              <a:t>1/3 </a:t>
            </a:r>
            <a:r>
              <a:rPr lang="en-US" sz="2000" b="1" dirty="0">
                <a:solidFill>
                  <a:schemeClr val="accent5"/>
                </a:solidFill>
                <a:latin typeface="Candara" panose="020E0502030303020204" pitchFamily="34" charset="0"/>
              </a:rPr>
              <a:t>Heavens</a:t>
            </a:r>
          </a:p>
          <a:p>
            <a:pPr algn="ctr"/>
            <a:r>
              <a:rPr lang="en-US" sz="2000" b="1" dirty="0">
                <a:solidFill>
                  <a:srgbClr val="7030A0"/>
                </a:solidFill>
                <a:latin typeface="Candara" panose="020E0502030303020204" pitchFamily="34" charset="0"/>
              </a:rPr>
              <a:t>Judgment</a:t>
            </a:r>
          </a:p>
        </p:txBody>
      </p:sp>
    </p:spTree>
    <p:extLst>
      <p:ext uri="{BB962C8B-B14F-4D97-AF65-F5344CB8AC3E}">
        <p14:creationId xmlns:p14="http://schemas.microsoft.com/office/powerpoint/2010/main" val="246583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6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9" grpId="0" animBg="1"/>
      <p:bldP spid="48" grpId="0" animBg="1"/>
      <p:bldP spid="49" grpId="0" animBg="1"/>
      <p:bldP spid="50" grpId="0" animBg="1"/>
      <p:bldP spid="52" grpId="0" animBg="1"/>
      <p:bldP spid="2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2A3BBB-ECD9-4488-BDD3-9ED813B00565}"/>
              </a:ext>
            </a:extLst>
          </p:cNvPr>
          <p:cNvSpPr txBox="1"/>
          <p:nvPr/>
        </p:nvSpPr>
        <p:spPr>
          <a:xfrm>
            <a:off x="290145" y="707886"/>
            <a:ext cx="8382938" cy="4360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 3 </a:t>
            </a:r>
            <a:r>
              <a:rPr lang="en-US" sz="2400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Woes</a:t>
            </a:r>
            <a:r>
              <a:rPr lang="en-US" sz="2400" b="1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: are the Last 3 </a:t>
            </a:r>
            <a:r>
              <a:rPr lang="en-US" sz="2400" b="1" dirty="0">
                <a:solidFill>
                  <a:srgbClr val="CC99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Trumpet </a:t>
            </a:r>
            <a:r>
              <a:rPr lang="en-US" sz="2400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Judgments</a:t>
            </a:r>
            <a:r>
              <a:rPr lang="en-US" sz="24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Rev 8:13</a:t>
            </a:r>
            <a:endParaRPr lang="en-US" sz="2000" dirty="0">
              <a:effectLst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solidFill>
                  <a:srgbClr val="000000"/>
                </a:solidFill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1st</a:t>
            </a:r>
            <a:r>
              <a:rPr lang="en-US" sz="2000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 </a:t>
            </a:r>
            <a:r>
              <a:rPr lang="en-US" sz="2000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&gt; </a:t>
            </a:r>
            <a:r>
              <a:rPr lang="en-US" sz="20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is the</a:t>
            </a:r>
            <a:r>
              <a:rPr lang="en-US" sz="2000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5</a:t>
            </a:r>
            <a:r>
              <a:rPr lang="en-US" sz="2000" b="1" baseline="300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</a:t>
            </a:r>
            <a:r>
              <a:rPr lang="en-US" sz="2000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CC99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Trumpet </a:t>
            </a:r>
            <a:r>
              <a:rPr lang="en-US" sz="2000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Judgment</a:t>
            </a:r>
            <a:r>
              <a:rPr lang="en-US" sz="2000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Rev 9:1-12</a:t>
            </a:r>
            <a:endParaRPr lang="en-US" sz="2000" dirty="0">
              <a:effectLst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1st </a:t>
            </a:r>
            <a:r>
              <a:rPr lang="en-US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</a:t>
            </a:r>
            <a:r>
              <a:rPr lang="en-US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is &gt; the </a:t>
            </a:r>
            <a:r>
              <a:rPr lang="en-US" b="1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1</a:t>
            </a:r>
            <a:r>
              <a:rPr lang="en-US" b="1" baseline="30000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st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of </a:t>
            </a:r>
            <a:r>
              <a:rPr lang="en-US" b="1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3 </a:t>
            </a:r>
            <a:r>
              <a:rPr lang="en-US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Woes</a:t>
            </a:r>
            <a:r>
              <a:rPr lang="en-US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      in “</a:t>
            </a:r>
            <a:r>
              <a:rPr lang="en-US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</a:t>
            </a:r>
            <a:r>
              <a:rPr lang="en-US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to </a:t>
            </a:r>
            <a:r>
              <a:rPr lang="en-US" b="1" dirty="0">
                <a:solidFill>
                  <a:srgbClr val="F79646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those</a:t>
            </a:r>
            <a:r>
              <a:rPr lang="en-US" dirty="0">
                <a:solidFill>
                  <a:srgbClr val="F79646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79646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who</a:t>
            </a:r>
            <a:r>
              <a:rPr lang="en-US" dirty="0">
                <a:solidFill>
                  <a:srgbClr val="F79646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dwell on </a:t>
            </a:r>
            <a:r>
              <a:rPr lang="en-US" b="1" dirty="0">
                <a:solidFill>
                  <a:srgbClr val="632523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 earth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Rev 8:13</a:t>
            </a:r>
            <a:endParaRPr lang="en-US" dirty="0">
              <a:effectLst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“The </a:t>
            </a:r>
            <a:r>
              <a:rPr lang="en-US" b="1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first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</a:t>
            </a:r>
            <a:r>
              <a:rPr lang="en-US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is past; behold, </a:t>
            </a:r>
            <a:r>
              <a:rPr lang="en-US" b="1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two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woes</a:t>
            </a:r>
            <a:r>
              <a:rPr lang="en-US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are still coming </a:t>
            </a:r>
            <a:r>
              <a:rPr lang="en-US" b="1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after these things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”, </a:t>
            </a:r>
            <a:r>
              <a:rPr lang="en-US" dirty="0">
                <a:solidFill>
                  <a:srgbClr val="FF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Rev 9:12</a:t>
            </a:r>
            <a:endParaRPr lang="en-US" dirty="0">
              <a:effectLst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 2nd </a:t>
            </a:r>
            <a:r>
              <a:rPr lang="en-US" sz="2000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 </a:t>
            </a:r>
            <a:r>
              <a:rPr lang="en-US" sz="2000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&gt; </a:t>
            </a:r>
            <a:r>
              <a:rPr lang="en-US" sz="20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is the</a:t>
            </a:r>
            <a:r>
              <a:rPr lang="en-US" sz="2000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6</a:t>
            </a:r>
            <a:r>
              <a:rPr lang="en-US" sz="2000" b="1" baseline="300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</a:t>
            </a:r>
            <a:r>
              <a:rPr lang="en-US" sz="2000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CC99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Trumpet </a:t>
            </a:r>
            <a:r>
              <a:rPr lang="en-US" sz="2000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Judgment</a:t>
            </a:r>
            <a:r>
              <a:rPr lang="en-US" sz="2000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Rev 9:13-21</a:t>
            </a:r>
            <a:endParaRPr lang="en-US" sz="2000" dirty="0">
              <a:effectLst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2nd</a:t>
            </a:r>
            <a:r>
              <a:rPr lang="en-US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</a:t>
            </a:r>
            <a:r>
              <a:rPr lang="en-US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is &gt; the </a:t>
            </a:r>
            <a:r>
              <a:rPr lang="en-US" b="1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2</a:t>
            </a:r>
            <a:r>
              <a:rPr lang="en-US" b="1" baseline="30000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nd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of </a:t>
            </a:r>
            <a:r>
              <a:rPr lang="en-US" b="1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3 </a:t>
            </a:r>
            <a:r>
              <a:rPr lang="en-US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Woes</a:t>
            </a:r>
            <a:r>
              <a:rPr lang="en-US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      in “</a:t>
            </a:r>
            <a:r>
              <a:rPr lang="en-US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</a:t>
            </a:r>
            <a:r>
              <a:rPr lang="en-US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to </a:t>
            </a:r>
            <a:r>
              <a:rPr lang="en-US" b="1" dirty="0">
                <a:solidFill>
                  <a:srgbClr val="F79646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those</a:t>
            </a:r>
            <a:r>
              <a:rPr lang="en-US" dirty="0">
                <a:solidFill>
                  <a:srgbClr val="F79646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79646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who</a:t>
            </a:r>
            <a:r>
              <a:rPr lang="en-US" dirty="0">
                <a:solidFill>
                  <a:srgbClr val="F79646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dwell on </a:t>
            </a:r>
            <a:r>
              <a:rPr lang="en-US" b="1" dirty="0">
                <a:solidFill>
                  <a:srgbClr val="632523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 earth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Rev 8:13</a:t>
            </a:r>
            <a:endParaRPr lang="en-US" dirty="0">
              <a:effectLst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“The</a:t>
            </a:r>
            <a:r>
              <a:rPr lang="en-US" b="1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second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</a:t>
            </a:r>
            <a:r>
              <a:rPr lang="en-US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is past; behold, the </a:t>
            </a:r>
            <a:r>
              <a:rPr lang="en-US" b="1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third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</a:t>
            </a:r>
            <a:r>
              <a:rPr lang="en-US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is </a:t>
            </a:r>
            <a:r>
              <a:rPr lang="en-US" b="1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coming quickly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”,</a:t>
            </a:r>
            <a:r>
              <a:rPr lang="en-US" dirty="0">
                <a:solidFill>
                  <a:srgbClr val="FF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Rev 11:14</a:t>
            </a:r>
            <a:endParaRPr lang="en-US" dirty="0">
              <a:effectLst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rgbClr val="FF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solidFill>
                  <a:srgbClr val="000000"/>
                </a:solidFill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3rd</a:t>
            </a:r>
            <a:r>
              <a:rPr lang="en-US" sz="2000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 </a:t>
            </a:r>
            <a:r>
              <a:rPr lang="en-US" sz="2000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&gt; </a:t>
            </a:r>
            <a:r>
              <a:rPr lang="en-US" sz="20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is the</a:t>
            </a:r>
            <a:r>
              <a:rPr lang="en-US" sz="2000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7</a:t>
            </a:r>
            <a:r>
              <a:rPr lang="en-US" sz="2000" b="1" baseline="300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</a:t>
            </a:r>
            <a:r>
              <a:rPr lang="en-US" sz="2000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CC99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Trumpet </a:t>
            </a:r>
            <a:r>
              <a:rPr lang="en-US" sz="2000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Judgment</a:t>
            </a:r>
            <a:r>
              <a:rPr lang="en-US" sz="2000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Rev 11:15 </a:t>
            </a:r>
            <a:r>
              <a:rPr lang="en-US" sz="20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solidFill>
                  <a:srgbClr val="FF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Rev 19:21</a:t>
            </a:r>
            <a:r>
              <a:rPr lang="en-US" sz="20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       </a:t>
            </a:r>
            <a:r>
              <a:rPr lang="en-US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that includes the </a:t>
            </a:r>
            <a:r>
              <a:rPr lang="en-US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7</a:t>
            </a:r>
            <a:r>
              <a:rPr lang="en-US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CC99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Bowl</a:t>
            </a:r>
            <a:r>
              <a:rPr lang="en-US" dirty="0">
                <a:solidFill>
                  <a:srgbClr val="CC99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Judgments</a:t>
            </a:r>
            <a:endParaRPr lang="en-US" dirty="0">
              <a:effectLst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3rd</a:t>
            </a:r>
            <a:r>
              <a:rPr lang="en-US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</a:t>
            </a:r>
            <a:r>
              <a:rPr lang="en-US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is &gt; the </a:t>
            </a:r>
            <a:r>
              <a:rPr lang="en-US" b="1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3</a:t>
            </a:r>
            <a:r>
              <a:rPr lang="en-US" b="1" baseline="30000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rd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of </a:t>
            </a:r>
            <a:r>
              <a:rPr lang="en-US" b="1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3 </a:t>
            </a:r>
            <a:r>
              <a:rPr lang="en-US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Woes</a:t>
            </a:r>
            <a:r>
              <a:rPr lang="en-US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      in “</a:t>
            </a:r>
            <a:r>
              <a:rPr lang="en-US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</a:t>
            </a:r>
            <a:r>
              <a:rPr lang="en-US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to </a:t>
            </a:r>
            <a:r>
              <a:rPr lang="en-US" b="1" dirty="0">
                <a:solidFill>
                  <a:srgbClr val="F79646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those</a:t>
            </a:r>
            <a:r>
              <a:rPr lang="en-US" dirty="0">
                <a:solidFill>
                  <a:srgbClr val="F79646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79646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who</a:t>
            </a:r>
            <a:r>
              <a:rPr lang="en-US" dirty="0">
                <a:solidFill>
                  <a:srgbClr val="F79646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dwell on </a:t>
            </a:r>
            <a:r>
              <a:rPr lang="en-US" b="1" dirty="0">
                <a:solidFill>
                  <a:srgbClr val="632523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 earth</a:t>
            </a:r>
            <a:r>
              <a:rPr lang="en-US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Rev 8:13</a:t>
            </a:r>
            <a:endParaRPr lang="en-US" dirty="0">
              <a:effectLst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EAA2EB-901D-4406-87AE-068FB1FBD7C5}"/>
              </a:ext>
            </a:extLst>
          </p:cNvPr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en-US" sz="4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The 3 </a:t>
            </a:r>
            <a:r>
              <a:rPr lang="en-US" sz="4400" b="1" dirty="0">
                <a:ln w="11430"/>
                <a:solidFill>
                  <a:schemeClr val="accent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Woes</a:t>
            </a:r>
            <a:r>
              <a:rPr lang="en-US" sz="4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 &amp; the Last 3 </a:t>
            </a:r>
            <a:r>
              <a:rPr lang="en-US" sz="4400" b="1" dirty="0">
                <a:ln w="11430"/>
                <a:solidFill>
                  <a:srgbClr val="CC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Trumpets</a:t>
            </a:r>
            <a:endParaRPr kumimoji="0" lang="en-US" sz="4400" b="1" i="0" u="none" strike="noStrike" kern="1200" cap="none" spc="0" normalizeH="0" baseline="0" noProof="0" dirty="0">
              <a:ln w="11430"/>
              <a:solidFill>
                <a:srgbClr val="CC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56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3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3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37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3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0"/>
                            </p:stCondLst>
                            <p:childTnLst>
                              <p:par>
                                <p:cTn id="60" presetID="3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2000"/>
                            </p:stCondLst>
                            <p:childTnLst>
                              <p:par>
                                <p:cTn id="67" presetID="3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4000"/>
                            </p:stCondLst>
                            <p:childTnLst>
                              <p:par>
                                <p:cTn id="74" presetID="37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000"/>
                            </p:stCondLst>
                            <p:childTnLst>
                              <p:par>
                                <p:cTn id="81" presetID="3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0"/>
                            </p:stCondLst>
                            <p:childTnLst>
                              <p:par>
                                <p:cTn id="88" presetID="3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2000"/>
                            </p:stCondLst>
                            <p:childTnLst>
                              <p:par>
                                <p:cTn id="95" presetID="3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0E1189D-7FC7-49C1-A2B8-EAD726031912}"/>
              </a:ext>
            </a:extLst>
          </p:cNvPr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en-US" sz="48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The 7 </a:t>
            </a:r>
            <a:r>
              <a:rPr lang="en-US" sz="4800" b="1" dirty="0">
                <a:ln w="11430"/>
                <a:solidFill>
                  <a:srgbClr val="CC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Trumpet</a:t>
            </a:r>
            <a:r>
              <a:rPr lang="en-US" sz="48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48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Judgments</a:t>
            </a:r>
            <a:endParaRPr kumimoji="0" lang="en-US" sz="4800" b="1" i="0" u="none" strike="noStrike" kern="1200" cap="none" spc="0" normalizeH="0" baseline="0" noProof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384425D-2C69-4429-98DE-C5493EC33EFB}"/>
              </a:ext>
            </a:extLst>
          </p:cNvPr>
          <p:cNvSpPr/>
          <p:nvPr/>
        </p:nvSpPr>
        <p:spPr>
          <a:xfrm>
            <a:off x="134187" y="3607599"/>
            <a:ext cx="1128450" cy="60888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1st</a:t>
            </a: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</a:rPr>
              <a:t> 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rgbClr val="92D050"/>
              </a:solidFill>
              <a:effectLst/>
              <a:uLnTx/>
              <a:uFillTx/>
              <a:latin typeface="Candara" panose="020E0502030303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Trumpet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C601E45-3638-421E-86A9-4D07381FA96D}"/>
              </a:ext>
            </a:extLst>
          </p:cNvPr>
          <p:cNvSpPr/>
          <p:nvPr/>
        </p:nvSpPr>
        <p:spPr>
          <a:xfrm>
            <a:off x="179109" y="805501"/>
            <a:ext cx="8782010" cy="461665"/>
          </a:xfrm>
          <a:prstGeom prst="rect">
            <a:avLst/>
          </a:prstGeom>
          <a:gradFill flip="none" rotWithShape="1">
            <a:gsLst>
              <a:gs pos="500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0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 anchor="ctr">
            <a:spAutoFit/>
          </a:bodyPr>
          <a:lstStyle/>
          <a:p>
            <a:pPr lvl="0" algn="ctr">
              <a:defRPr/>
            </a:pPr>
            <a:r>
              <a:rPr lang="en-US" sz="2400" b="1" dirty="0">
                <a:ln w="0"/>
                <a:solidFill>
                  <a:srgbClr val="0070C0"/>
                </a:solidFill>
                <a:latin typeface="Candara" panose="020E0502030303020204" pitchFamily="34" charset="0"/>
              </a:rPr>
              <a:t>Jesus</a:t>
            </a:r>
            <a:r>
              <a:rPr lang="en-US" sz="24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 Broke - the 7th </a:t>
            </a:r>
            <a:r>
              <a:rPr lang="en-US" sz="2400" b="1" dirty="0">
                <a:ln w="0"/>
                <a:solidFill>
                  <a:srgbClr val="0000FF"/>
                </a:solidFill>
                <a:latin typeface="Candara" panose="020E0502030303020204" pitchFamily="34" charset="0"/>
              </a:rPr>
              <a:t>Seal</a:t>
            </a:r>
            <a:r>
              <a:rPr lang="en-US" sz="2400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sz="2400" dirty="0">
                <a:ln w="0"/>
                <a:solidFill>
                  <a:srgbClr val="FF0000"/>
                </a:solidFill>
                <a:latin typeface="Candara" panose="020E0502030303020204" pitchFamily="34" charset="0"/>
              </a:rPr>
              <a:t>Rev 8:1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2D326AD-1F14-4B8B-8734-791F547C2C14}"/>
              </a:ext>
            </a:extLst>
          </p:cNvPr>
          <p:cNvSpPr/>
          <p:nvPr/>
        </p:nvSpPr>
        <p:spPr>
          <a:xfrm>
            <a:off x="179108" y="1331392"/>
            <a:ext cx="8782011" cy="40049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lumOff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ts val="2500"/>
              </a:lnSpc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Silence in </a:t>
            </a:r>
            <a:r>
              <a:rPr lang="en-US" sz="2000" b="1" dirty="0">
                <a:ln w="0"/>
                <a:solidFill>
                  <a:schemeClr val="accent5"/>
                </a:solidFill>
                <a:latin typeface="Candara" panose="020E0502030303020204" pitchFamily="34" charset="0"/>
              </a:rPr>
              <a:t>Heaven </a:t>
            </a:r>
            <a:r>
              <a:rPr lang="en-US" sz="2000" b="1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– about ½ Hour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chemeClr val="tx1"/>
              </a:solidFill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E46B7B0-EA60-4CB6-BE67-D1309AAE9C08}"/>
              </a:ext>
            </a:extLst>
          </p:cNvPr>
          <p:cNvSpPr/>
          <p:nvPr/>
        </p:nvSpPr>
        <p:spPr>
          <a:xfrm>
            <a:off x="179108" y="1791732"/>
            <a:ext cx="8782012" cy="400494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ts val="2500"/>
              </a:lnSpc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7 </a:t>
            </a:r>
            <a:r>
              <a:rPr lang="en-US" sz="2000" b="1" dirty="0">
                <a:ln w="0"/>
                <a:solidFill>
                  <a:srgbClr val="92D050"/>
                </a:solidFill>
                <a:latin typeface="Candara" panose="020E0502030303020204" pitchFamily="34" charset="0"/>
              </a:rPr>
              <a:t>Angels</a:t>
            </a:r>
            <a:r>
              <a:rPr lang="en-US" sz="2000" b="1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,</a:t>
            </a: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 who stand before </a:t>
            </a:r>
            <a:r>
              <a:rPr lang="en-US" sz="2000" b="1" dirty="0">
                <a:ln w="0"/>
                <a:solidFill>
                  <a:srgbClr val="0070C0"/>
                </a:solidFill>
                <a:latin typeface="Candara" panose="020E0502030303020204" pitchFamily="34" charset="0"/>
              </a:rPr>
              <a:t>God </a:t>
            </a:r>
            <a:r>
              <a:rPr lang="en-US" sz="2000" b="1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– Given 7 </a:t>
            </a:r>
            <a:r>
              <a:rPr lang="en-US" sz="20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Trumpets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rgbClr val="CC9900"/>
              </a:solidFill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CDDE88-5116-4197-9A2A-1DA1D4C2E8C7}"/>
              </a:ext>
            </a:extLst>
          </p:cNvPr>
          <p:cNvSpPr/>
          <p:nvPr/>
        </p:nvSpPr>
        <p:spPr>
          <a:xfrm>
            <a:off x="180994" y="2340344"/>
            <a:ext cx="8782012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 anchor="ctr">
            <a:spAutoFit/>
          </a:bodyPr>
          <a:lstStyle/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The</a:t>
            </a:r>
            <a:r>
              <a:rPr lang="en-US" sz="2400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 </a:t>
            </a:r>
            <a:r>
              <a:rPr lang="en-US" sz="24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7</a:t>
            </a:r>
            <a:r>
              <a:rPr kumimoji="0" lang="en-US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</a:rPr>
              <a:t> </a:t>
            </a:r>
            <a:r>
              <a:rPr lang="en-US" sz="24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Trumpet </a:t>
            </a:r>
            <a:r>
              <a:rPr kumimoji="0" lang="en-US" sz="2400" b="1" i="0" u="none" strike="noStrike" kern="1200" cap="none" spc="0" normalizeH="0" baseline="0" noProof="0" dirty="0">
                <a:ln w="0"/>
                <a:solidFill>
                  <a:srgbClr val="7030A0"/>
                </a:solidFill>
                <a:effectLst/>
                <a:uLnTx/>
                <a:uFillTx/>
                <a:latin typeface="Candara" panose="020E0502030303020204" pitchFamily="34" charset="0"/>
              </a:rPr>
              <a:t>Judgments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ndara" panose="020E0502030303020204" pitchFamily="34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chemeClr val="accent4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A78DF30-4034-4994-8D62-7E70CE226CBF}"/>
              </a:ext>
            </a:extLst>
          </p:cNvPr>
          <p:cNvSpPr/>
          <p:nvPr/>
        </p:nvSpPr>
        <p:spPr>
          <a:xfrm>
            <a:off x="1417267" y="3607599"/>
            <a:ext cx="1128450" cy="60888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2nd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rgbClr val="92D050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Trumpet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87C2F01-9E69-425F-B5E2-86FE6F1E27CA}"/>
              </a:ext>
            </a:extLst>
          </p:cNvPr>
          <p:cNvSpPr/>
          <p:nvPr/>
        </p:nvSpPr>
        <p:spPr>
          <a:xfrm>
            <a:off x="2700347" y="3607599"/>
            <a:ext cx="1128450" cy="60888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3rd</a:t>
            </a: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</a:rPr>
              <a:t> 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rgbClr val="92D050"/>
              </a:solidFill>
              <a:effectLst/>
              <a:uLnTx/>
              <a:uFillTx/>
              <a:latin typeface="Candara" panose="020E0502030303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Trumpet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9717982-9A3A-4FB4-B351-C7E4F47D3A3F}"/>
              </a:ext>
            </a:extLst>
          </p:cNvPr>
          <p:cNvSpPr/>
          <p:nvPr/>
        </p:nvSpPr>
        <p:spPr>
          <a:xfrm>
            <a:off x="3983427" y="3607599"/>
            <a:ext cx="1128450" cy="60888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4th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rgbClr val="92D050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Trumpet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DFB1287-4A14-4D2E-B6CD-DF984706318C}"/>
              </a:ext>
            </a:extLst>
          </p:cNvPr>
          <p:cNvSpPr/>
          <p:nvPr/>
        </p:nvSpPr>
        <p:spPr>
          <a:xfrm>
            <a:off x="5266507" y="3607599"/>
            <a:ext cx="1128450" cy="60888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5th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rgbClr val="92D050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Trumpet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E7912D7-0CC5-4671-A07A-79F67F8AB15D}"/>
              </a:ext>
            </a:extLst>
          </p:cNvPr>
          <p:cNvSpPr/>
          <p:nvPr/>
        </p:nvSpPr>
        <p:spPr>
          <a:xfrm>
            <a:off x="6549587" y="3607599"/>
            <a:ext cx="1128450" cy="60888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6th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rgbClr val="92D050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Trumpet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E38CFBE-509F-4E1C-9EA6-67C475C20F80}"/>
              </a:ext>
            </a:extLst>
          </p:cNvPr>
          <p:cNvSpPr/>
          <p:nvPr/>
        </p:nvSpPr>
        <p:spPr>
          <a:xfrm>
            <a:off x="7832669" y="3607599"/>
            <a:ext cx="1128450" cy="60888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7th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rgbClr val="92D050"/>
              </a:solidFill>
              <a:effectLst/>
              <a:uLnTx/>
              <a:uFillTx/>
              <a:latin typeface="Candara" panose="020E0502030303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Trumpet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8467CCE-04F8-42E4-877C-787D3CCBD133}"/>
              </a:ext>
            </a:extLst>
          </p:cNvPr>
          <p:cNvSpPr/>
          <p:nvPr/>
        </p:nvSpPr>
        <p:spPr>
          <a:xfrm>
            <a:off x="5270245" y="2892352"/>
            <a:ext cx="1124712" cy="60888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ts val="2000"/>
              </a:lnSpc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1st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ndara" panose="020E0502030303020204" pitchFamily="34" charset="0"/>
            </a:endParaRPr>
          </a:p>
          <a:p>
            <a:pPr lvl="0" algn="ctr">
              <a:lnSpc>
                <a:spcPts val="2000"/>
              </a:lnSpc>
              <a:defRPr/>
            </a:pPr>
            <a:r>
              <a:rPr lang="en-US" sz="2000" b="1" dirty="0">
                <a:ln w="0"/>
                <a:solidFill>
                  <a:srgbClr val="7030A0"/>
                </a:solidFill>
                <a:latin typeface="Candara" panose="020E0502030303020204" pitchFamily="34" charset="0"/>
              </a:rPr>
              <a:t>Woe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rgbClr val="7030A0"/>
              </a:solidFill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1179ED0-FDB3-4446-81B8-045446DAB7FE}"/>
              </a:ext>
            </a:extLst>
          </p:cNvPr>
          <p:cNvSpPr/>
          <p:nvPr/>
        </p:nvSpPr>
        <p:spPr>
          <a:xfrm>
            <a:off x="6549587" y="2885529"/>
            <a:ext cx="1124712" cy="60888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ts val="2000"/>
              </a:lnSpc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2nd </a:t>
            </a:r>
          </a:p>
          <a:p>
            <a:pPr lvl="0" algn="ctr">
              <a:lnSpc>
                <a:spcPts val="2000"/>
              </a:lnSpc>
              <a:defRPr/>
            </a:pPr>
            <a:r>
              <a:rPr lang="en-US" sz="2000" b="1" dirty="0">
                <a:ln w="0"/>
                <a:solidFill>
                  <a:srgbClr val="7030A0"/>
                </a:solidFill>
                <a:latin typeface="Candara" panose="020E0502030303020204" pitchFamily="34" charset="0"/>
              </a:rPr>
              <a:t>Woe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rgbClr val="7030A0"/>
              </a:solidFill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455E074-BF18-4763-ABC1-227A31680109}"/>
              </a:ext>
            </a:extLst>
          </p:cNvPr>
          <p:cNvSpPr/>
          <p:nvPr/>
        </p:nvSpPr>
        <p:spPr>
          <a:xfrm>
            <a:off x="7836407" y="2892352"/>
            <a:ext cx="1124712" cy="60888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ts val="2000"/>
              </a:lnSpc>
              <a:defRPr/>
            </a:pPr>
            <a:r>
              <a:rPr lang="en-US" sz="2000" b="1" noProof="0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3rd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ndara" panose="020E0502030303020204" pitchFamily="34" charset="0"/>
            </a:endParaRPr>
          </a:p>
          <a:p>
            <a:pPr lvl="0" algn="ctr">
              <a:lnSpc>
                <a:spcPts val="2000"/>
              </a:lnSpc>
              <a:defRPr/>
            </a:pPr>
            <a:r>
              <a:rPr lang="en-US" sz="2000" b="1" noProof="0" dirty="0">
                <a:ln w="0"/>
                <a:solidFill>
                  <a:srgbClr val="7030A0"/>
                </a:solidFill>
                <a:latin typeface="Candara" panose="020E0502030303020204" pitchFamily="34" charset="0"/>
              </a:rPr>
              <a:t>Woe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rgbClr val="7030A0"/>
              </a:solidFill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C07487-EB2A-4890-9835-6437CDC7033D}"/>
              </a:ext>
            </a:extLst>
          </p:cNvPr>
          <p:cNvSpPr/>
          <p:nvPr/>
        </p:nvSpPr>
        <p:spPr>
          <a:xfrm>
            <a:off x="134187" y="4332604"/>
            <a:ext cx="8826932" cy="40011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Initiated by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Jesus’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Seal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from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Father</a:t>
            </a: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 announced by </a:t>
            </a: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Angels</a:t>
            </a:r>
          </a:p>
        </p:txBody>
      </p:sp>
    </p:spTree>
    <p:extLst>
      <p:ext uri="{BB962C8B-B14F-4D97-AF65-F5344CB8AC3E}">
        <p14:creationId xmlns:p14="http://schemas.microsoft.com/office/powerpoint/2010/main" val="229282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9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10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3000"/>
                            </p:stCondLst>
                            <p:childTnLst>
                              <p:par>
                                <p:cTn id="6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0"/>
                            </p:stCondLst>
                            <p:childTnLst>
                              <p:par>
                                <p:cTn id="6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0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90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9" grpId="0" animBg="1"/>
      <p:bldP spid="34" grpId="0" animBg="1"/>
      <p:bldP spid="62" grpId="0" animBg="1"/>
      <p:bldP spid="63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5DFB1287-4A14-4D2E-B6CD-DF984706318C}"/>
              </a:ext>
            </a:extLst>
          </p:cNvPr>
          <p:cNvSpPr/>
          <p:nvPr/>
        </p:nvSpPr>
        <p:spPr>
          <a:xfrm>
            <a:off x="182880" y="2371803"/>
            <a:ext cx="2834640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5th</a:t>
            </a: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</a:rPr>
              <a:t> </a:t>
            </a:r>
            <a:r>
              <a:rPr lang="en-US" sz="20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Trumpet</a:t>
            </a:r>
            <a:r>
              <a:rPr lang="en-US" sz="2000" b="1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sz="2000" b="1" dirty="0">
                <a:ln w="0"/>
                <a:solidFill>
                  <a:srgbClr val="FF0000"/>
                </a:solidFill>
                <a:latin typeface="Candara" panose="020E0502030303020204" pitchFamily="34" charset="0"/>
              </a:rPr>
              <a:t>9:1-12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E7912D7-0CC5-4671-A07A-79F67F8AB15D}"/>
              </a:ext>
            </a:extLst>
          </p:cNvPr>
          <p:cNvSpPr/>
          <p:nvPr/>
        </p:nvSpPr>
        <p:spPr>
          <a:xfrm>
            <a:off x="3157568" y="2371803"/>
            <a:ext cx="2834639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6th</a:t>
            </a:r>
            <a:r>
              <a:rPr kumimoji="0" 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</a:rPr>
              <a:t> </a:t>
            </a:r>
            <a:r>
              <a:rPr lang="en-US" sz="20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Trumpet</a:t>
            </a:r>
            <a:r>
              <a:rPr lang="en-US" sz="2000" b="1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sz="2000" b="1" dirty="0">
                <a:ln w="0"/>
                <a:solidFill>
                  <a:srgbClr val="FF0000"/>
                </a:solidFill>
                <a:latin typeface="Candara" panose="020E0502030303020204" pitchFamily="34" charset="0"/>
              </a:rPr>
              <a:t>9:13-11:13</a:t>
            </a:r>
            <a:endParaRPr lang="en-US" sz="2000" b="1" dirty="0">
              <a:ln w="0"/>
              <a:solidFill>
                <a:srgbClr val="CC9900"/>
              </a:solidFill>
              <a:latin typeface="Candara" panose="020E0502030303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E38CFBE-509F-4E1C-9EA6-67C475C20F80}"/>
              </a:ext>
            </a:extLst>
          </p:cNvPr>
          <p:cNvSpPr/>
          <p:nvPr/>
        </p:nvSpPr>
        <p:spPr>
          <a:xfrm>
            <a:off x="6131252" y="2371803"/>
            <a:ext cx="2834639" cy="40011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7th </a:t>
            </a:r>
            <a:r>
              <a:rPr lang="en-US" sz="20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Trumpet</a:t>
            </a:r>
            <a:r>
              <a:rPr lang="en-US" sz="2000" b="1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sz="2000" b="1" dirty="0">
                <a:ln w="0"/>
                <a:solidFill>
                  <a:srgbClr val="FF0000"/>
                </a:solidFill>
                <a:latin typeface="Candara" panose="020E0502030303020204" pitchFamily="34" charset="0"/>
              </a:rPr>
              <a:t>11:13-19:21</a:t>
            </a:r>
            <a:endParaRPr lang="en-US" sz="2000" b="1" dirty="0">
              <a:ln w="0"/>
              <a:solidFill>
                <a:srgbClr val="CC9900"/>
              </a:solidFill>
              <a:latin typeface="Candara" panose="020E0502030303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8467CCE-04F8-42E4-877C-787D3CCBD133}"/>
              </a:ext>
            </a:extLst>
          </p:cNvPr>
          <p:cNvSpPr/>
          <p:nvPr/>
        </p:nvSpPr>
        <p:spPr>
          <a:xfrm>
            <a:off x="183881" y="1629050"/>
            <a:ext cx="2834640" cy="60888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ts val="2000"/>
              </a:lnSpc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1st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ndara" panose="020E0502030303020204" pitchFamily="34" charset="0"/>
            </a:endParaRPr>
          </a:p>
          <a:p>
            <a:pPr lvl="0" algn="ctr">
              <a:lnSpc>
                <a:spcPts val="2000"/>
              </a:lnSpc>
              <a:defRPr/>
            </a:pPr>
            <a:r>
              <a:rPr lang="en-US" sz="2000" b="1" dirty="0">
                <a:ln w="0"/>
                <a:solidFill>
                  <a:schemeClr val="accent4"/>
                </a:solidFill>
                <a:latin typeface="Candara" panose="020E0502030303020204" pitchFamily="34" charset="0"/>
              </a:rPr>
              <a:t>Woe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chemeClr val="accent4"/>
              </a:solidFill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1179ED0-FDB3-4446-81B8-045446DAB7FE}"/>
              </a:ext>
            </a:extLst>
          </p:cNvPr>
          <p:cNvSpPr/>
          <p:nvPr/>
        </p:nvSpPr>
        <p:spPr>
          <a:xfrm>
            <a:off x="3157567" y="1629051"/>
            <a:ext cx="2834640" cy="60888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ts val="2000"/>
              </a:lnSpc>
              <a:defRPr/>
            </a:pPr>
            <a:r>
              <a:rPr lang="en-US" sz="2000" b="1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2nd </a:t>
            </a:r>
          </a:p>
          <a:p>
            <a:pPr lvl="0" algn="ctr">
              <a:lnSpc>
                <a:spcPts val="2000"/>
              </a:lnSpc>
              <a:defRPr/>
            </a:pPr>
            <a:r>
              <a:rPr lang="en-US" sz="2000" b="1" dirty="0">
                <a:ln w="0"/>
                <a:solidFill>
                  <a:schemeClr val="accent4"/>
                </a:solidFill>
                <a:latin typeface="Candara" panose="020E0502030303020204" pitchFamily="34" charset="0"/>
              </a:rPr>
              <a:t>Woe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chemeClr val="accent4"/>
              </a:solidFill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455E074-BF18-4763-ABC1-227A31680109}"/>
              </a:ext>
            </a:extLst>
          </p:cNvPr>
          <p:cNvSpPr/>
          <p:nvPr/>
        </p:nvSpPr>
        <p:spPr>
          <a:xfrm>
            <a:off x="6131252" y="1629051"/>
            <a:ext cx="2834640" cy="60888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ts val="2000"/>
              </a:lnSpc>
              <a:defRPr/>
            </a:pPr>
            <a:r>
              <a:rPr lang="en-US" sz="2000" b="1" noProof="0" dirty="0">
                <a:ln w="0"/>
                <a:solidFill>
                  <a:prstClr val="black"/>
                </a:solidFill>
                <a:latin typeface="Candara" panose="020E0502030303020204" pitchFamily="34" charset="0"/>
              </a:rPr>
              <a:t>3rd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ndara" panose="020E0502030303020204" pitchFamily="34" charset="0"/>
            </a:endParaRPr>
          </a:p>
          <a:p>
            <a:pPr lvl="0" algn="ctr">
              <a:lnSpc>
                <a:spcPts val="2000"/>
              </a:lnSpc>
              <a:defRPr/>
            </a:pPr>
            <a:r>
              <a:rPr lang="en-US" sz="2000" b="1" noProof="0" dirty="0">
                <a:ln w="0"/>
                <a:solidFill>
                  <a:schemeClr val="accent4"/>
                </a:solidFill>
                <a:latin typeface="Candara" panose="020E0502030303020204" pitchFamily="34" charset="0"/>
              </a:rPr>
              <a:t>Woe</a:t>
            </a:r>
            <a:endParaRPr kumimoji="0" lang="en-US" sz="2000" b="1" i="0" u="none" strike="noStrike" kern="1200" cap="none" spc="0" normalizeH="0" baseline="0" noProof="0" dirty="0">
              <a:ln w="0"/>
              <a:solidFill>
                <a:schemeClr val="accent4"/>
              </a:solidFill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A1ED6B-3CA1-422A-AF60-3D1D5D7D78FB}"/>
              </a:ext>
            </a:extLst>
          </p:cNvPr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en-US" sz="4800" b="1" dirty="0">
                <a:ln w="11430"/>
                <a:solidFill>
                  <a:srgbClr val="CC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Trumpet</a:t>
            </a:r>
            <a:r>
              <a:rPr lang="en-US" sz="48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48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Judgments</a:t>
            </a:r>
            <a:r>
              <a:rPr lang="en-US" sz="4800" b="1" dirty="0">
                <a:ln w="11430"/>
                <a:solidFill>
                  <a:schemeClr val="accent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&gt; 5 - 7 </a:t>
            </a:r>
            <a:r>
              <a:rPr lang="en-US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endParaRPr kumimoji="0" lang="en-US" sz="4800" b="1" i="0" u="none" strike="noStrike" kern="1200" cap="none" spc="0" normalizeH="0" baseline="0" noProof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654760-37EF-4CF2-A7FF-2A5FD33E1E10}"/>
              </a:ext>
            </a:extLst>
          </p:cNvPr>
          <p:cNvSpPr/>
          <p:nvPr/>
        </p:nvSpPr>
        <p:spPr>
          <a:xfrm>
            <a:off x="180994" y="944843"/>
            <a:ext cx="8782012" cy="52322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 anchor="ctr">
            <a:spAutoFit/>
          </a:bodyPr>
          <a:lstStyle/>
          <a:p>
            <a:pPr lvl="0" algn="ctr">
              <a:defRPr/>
            </a:pPr>
            <a:r>
              <a:rPr lang="en-US" sz="2800" b="1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The</a:t>
            </a:r>
            <a:r>
              <a:rPr lang="en-US" sz="28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 Trumpet </a:t>
            </a:r>
            <a:r>
              <a:rPr lang="en-US" sz="2800" b="1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-</a:t>
            </a:r>
            <a:r>
              <a:rPr lang="en-US" sz="28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 </a:t>
            </a:r>
            <a:r>
              <a:rPr lang="en-US" sz="2800" b="1" dirty="0">
                <a:ln w="0"/>
                <a:solidFill>
                  <a:srgbClr val="7030A0"/>
                </a:solidFill>
                <a:latin typeface="Candara" panose="020E0502030303020204" pitchFamily="34" charset="0"/>
              </a:rPr>
              <a:t>Judgments</a:t>
            </a:r>
            <a:r>
              <a:rPr lang="en-US" sz="2800" b="1" dirty="0">
                <a:ln w="0"/>
                <a:solidFill>
                  <a:schemeClr val="accent4"/>
                </a:solidFill>
                <a:latin typeface="Candara" panose="020E0502030303020204" pitchFamily="34" charset="0"/>
              </a:rPr>
              <a:t> </a:t>
            </a:r>
            <a:r>
              <a:rPr lang="en-US" sz="2800" b="1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&gt; 5, 6, </a:t>
            </a:r>
            <a:r>
              <a:rPr lang="en-US" sz="2500" b="1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&amp;</a:t>
            </a:r>
            <a:r>
              <a:rPr lang="en-US" sz="2800" b="1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 7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chemeClr val="tx1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D399D2-2344-4CCD-881C-168F79A9184E}"/>
              </a:ext>
            </a:extLst>
          </p:cNvPr>
          <p:cNvSpPr/>
          <p:nvPr/>
        </p:nvSpPr>
        <p:spPr>
          <a:xfrm>
            <a:off x="180994" y="2905780"/>
            <a:ext cx="8782012" cy="52322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 anchor="ctr">
            <a:spAutoFit/>
          </a:bodyPr>
          <a:lstStyle/>
          <a:p>
            <a:pPr lvl="0" algn="ctr">
              <a:defRPr/>
            </a:pPr>
            <a:r>
              <a:rPr lang="en-US" sz="2800" b="1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The </a:t>
            </a:r>
            <a:r>
              <a:rPr lang="en-US" sz="2800" b="1" dirty="0">
                <a:ln w="0"/>
                <a:solidFill>
                  <a:schemeClr val="accent4"/>
                </a:solidFill>
                <a:latin typeface="Candara" panose="020E0502030303020204" pitchFamily="34" charset="0"/>
              </a:rPr>
              <a:t>Woe</a:t>
            </a:r>
            <a:r>
              <a:rPr lang="en-US" sz="28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 </a:t>
            </a:r>
            <a:r>
              <a:rPr lang="en-US" sz="2800" b="1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-</a:t>
            </a:r>
            <a:r>
              <a:rPr lang="en-US" sz="2800" b="1" dirty="0">
                <a:ln w="0"/>
                <a:solidFill>
                  <a:srgbClr val="CC9900"/>
                </a:solidFill>
                <a:latin typeface="Candara" panose="020E0502030303020204" pitchFamily="34" charset="0"/>
              </a:rPr>
              <a:t> </a:t>
            </a:r>
            <a:r>
              <a:rPr lang="en-US" sz="2800" b="1" dirty="0">
                <a:ln w="0"/>
                <a:solidFill>
                  <a:srgbClr val="7030A0"/>
                </a:solidFill>
                <a:latin typeface="Candara" panose="020E0502030303020204" pitchFamily="34" charset="0"/>
              </a:rPr>
              <a:t>Judgments</a:t>
            </a:r>
            <a:r>
              <a:rPr lang="en-US" sz="2800" b="1" dirty="0">
                <a:ln w="0"/>
                <a:solidFill>
                  <a:schemeClr val="accent4"/>
                </a:solidFill>
                <a:latin typeface="Candara" panose="020E0502030303020204" pitchFamily="34" charset="0"/>
              </a:rPr>
              <a:t> </a:t>
            </a:r>
            <a:r>
              <a:rPr lang="en-US" sz="2800" b="1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&gt; 1, 2, </a:t>
            </a:r>
            <a:r>
              <a:rPr lang="en-US" sz="2500" b="1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&amp;</a:t>
            </a:r>
            <a:r>
              <a:rPr lang="en-US" sz="2800" b="1" dirty="0">
                <a:ln w="0"/>
                <a:solidFill>
                  <a:schemeClr val="tx1"/>
                </a:solidFill>
                <a:latin typeface="Candara" panose="020E0502030303020204" pitchFamily="34" charset="0"/>
              </a:rPr>
              <a:t> 3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chemeClr val="tx1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A8085C-4195-4E18-B324-0C04B9B5C235}"/>
              </a:ext>
            </a:extLst>
          </p:cNvPr>
          <p:cNvSpPr txBox="1"/>
          <p:nvPr/>
        </p:nvSpPr>
        <p:spPr>
          <a:xfrm>
            <a:off x="180994" y="3500913"/>
            <a:ext cx="87820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 3 </a:t>
            </a:r>
            <a:r>
              <a:rPr lang="en-US" sz="2400" b="1" dirty="0">
                <a:solidFill>
                  <a:srgbClr val="8064A2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Woe </a:t>
            </a:r>
            <a:r>
              <a:rPr lang="en-US" sz="2400" b="1" dirty="0">
                <a:solidFill>
                  <a:srgbClr val="7030A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Judgments</a:t>
            </a:r>
            <a:r>
              <a:rPr lang="en-US" sz="2400" b="1" dirty="0"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: are the Last 3 </a:t>
            </a:r>
            <a:r>
              <a:rPr lang="en-US" sz="2400" b="1" dirty="0">
                <a:solidFill>
                  <a:srgbClr val="CC99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Trumpet </a:t>
            </a:r>
            <a:r>
              <a:rPr lang="en-US" sz="2400" b="1" dirty="0">
                <a:solidFill>
                  <a:srgbClr val="7030A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Judgments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17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8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4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17" grpId="0"/>
      <p:bldP spid="18" grpId="0" animBg="1"/>
      <p:bldP spid="10" grpId="0" animBg="1"/>
      <p:bldP spid="12" grpId="0"/>
    </p:bldLst>
  </p:timing>
</p:sld>
</file>

<file path=ppt/theme/theme1.xml><?xml version="1.0" encoding="utf-8"?>
<a:theme xmlns:a="http://schemas.openxmlformats.org/drawingml/2006/main" name="2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1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832</TotalTime>
  <Words>491</Words>
  <Application>Microsoft Office PowerPoint</Application>
  <PresentationFormat>On-screen Show (4:3)</PresentationFormat>
  <Paragraphs>125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Candara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Hughes</dc:creator>
  <cp:lastModifiedBy>Kevin Hughes</cp:lastModifiedBy>
  <cp:revision>2</cp:revision>
  <dcterms:created xsi:type="dcterms:W3CDTF">2022-01-17T15:00:35Z</dcterms:created>
  <dcterms:modified xsi:type="dcterms:W3CDTF">2022-06-21T15:38:18Z</dcterms:modified>
</cp:coreProperties>
</file>